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231" r:id="rId1"/>
    <p:sldMasterId id="2147484256" r:id="rId2"/>
    <p:sldMasterId id="2147484268" r:id="rId3"/>
  </p:sldMasterIdLst>
  <p:notesMasterIdLst>
    <p:notesMasterId r:id="rId44"/>
  </p:notesMasterIdLst>
  <p:handoutMasterIdLst>
    <p:handoutMasterId r:id="rId45"/>
  </p:handoutMasterIdLst>
  <p:sldIdLst>
    <p:sldId id="261" r:id="rId4"/>
    <p:sldId id="257" r:id="rId5"/>
    <p:sldId id="5225" r:id="rId6"/>
    <p:sldId id="5191" r:id="rId7"/>
    <p:sldId id="1132" r:id="rId8"/>
    <p:sldId id="279" r:id="rId9"/>
    <p:sldId id="281" r:id="rId10"/>
    <p:sldId id="141168193" r:id="rId11"/>
    <p:sldId id="5226" r:id="rId12"/>
    <p:sldId id="5227" r:id="rId13"/>
    <p:sldId id="286" r:id="rId14"/>
    <p:sldId id="287" r:id="rId15"/>
    <p:sldId id="1303" r:id="rId16"/>
    <p:sldId id="5224" r:id="rId17"/>
    <p:sldId id="5219" r:id="rId18"/>
    <p:sldId id="141168195" r:id="rId19"/>
    <p:sldId id="274" r:id="rId20"/>
    <p:sldId id="271" r:id="rId21"/>
    <p:sldId id="5220" r:id="rId22"/>
    <p:sldId id="564" r:id="rId23"/>
    <p:sldId id="259" r:id="rId24"/>
    <p:sldId id="5217" r:id="rId25"/>
    <p:sldId id="277" r:id="rId26"/>
    <p:sldId id="5215" r:id="rId27"/>
    <p:sldId id="141168191" r:id="rId28"/>
    <p:sldId id="303" r:id="rId29"/>
    <p:sldId id="141168188" r:id="rId30"/>
    <p:sldId id="141168189" r:id="rId31"/>
    <p:sldId id="265" r:id="rId32"/>
    <p:sldId id="141168190" r:id="rId33"/>
    <p:sldId id="141168185" r:id="rId34"/>
    <p:sldId id="141168186" r:id="rId35"/>
    <p:sldId id="141168194" r:id="rId36"/>
    <p:sldId id="563" r:id="rId37"/>
    <p:sldId id="561" r:id="rId38"/>
    <p:sldId id="294" r:id="rId39"/>
    <p:sldId id="5229" r:id="rId40"/>
    <p:sldId id="5233" r:id="rId41"/>
    <p:sldId id="141168184" r:id="rId42"/>
    <p:sldId id="260" r:id="rId43"/>
  </p:sldIdLst>
  <p:sldSz cx="12192000" cy="6858000"/>
  <p:notesSz cx="7315200" cy="9601200"/>
  <p:custDataLst>
    <p:tags r:id="rId46"/>
  </p:custDataLst>
  <p:defaultTextStyle>
    <a:defPPr>
      <a:defRPr lang="de-DE"/>
    </a:defPPr>
    <a:lvl1pPr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1pPr>
    <a:lvl2pPr marL="679450" indent="-222250"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2pPr>
    <a:lvl3pPr marL="1360488" indent="-44608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3pPr>
    <a:lvl4pPr marL="2039938" indent="-668338"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4pPr>
    <a:lvl5pPr marL="2720975" indent="-892175" algn="l" rtl="0" eaLnBrk="0" fontAlgn="base" hangingPunct="0">
      <a:spcBef>
        <a:spcPct val="0"/>
      </a:spcBef>
      <a:spcAft>
        <a:spcPct val="0"/>
      </a:spcAft>
      <a:defRPr sz="1700" kern="1200">
        <a:solidFill>
          <a:schemeClr val="tx1"/>
        </a:solidFill>
        <a:latin typeface="Arial" panose="020B0604020202020204" pitchFamily="34" charset="0"/>
        <a:ea typeface="+mn-ea"/>
        <a:cs typeface="+mn-cs"/>
      </a:defRPr>
    </a:lvl5pPr>
    <a:lvl6pPr marL="2286000" algn="l" defTabSz="914400" rtl="0" eaLnBrk="1" latinLnBrk="0" hangingPunct="1">
      <a:defRPr sz="1700" kern="1200">
        <a:solidFill>
          <a:schemeClr val="tx1"/>
        </a:solidFill>
        <a:latin typeface="Arial" panose="020B0604020202020204" pitchFamily="34" charset="0"/>
        <a:ea typeface="+mn-ea"/>
        <a:cs typeface="+mn-cs"/>
      </a:defRPr>
    </a:lvl6pPr>
    <a:lvl7pPr marL="2743200" algn="l" defTabSz="914400" rtl="0" eaLnBrk="1" latinLnBrk="0" hangingPunct="1">
      <a:defRPr sz="1700" kern="1200">
        <a:solidFill>
          <a:schemeClr val="tx1"/>
        </a:solidFill>
        <a:latin typeface="Arial" panose="020B0604020202020204" pitchFamily="34" charset="0"/>
        <a:ea typeface="+mn-ea"/>
        <a:cs typeface="+mn-cs"/>
      </a:defRPr>
    </a:lvl7pPr>
    <a:lvl8pPr marL="3200400" algn="l" defTabSz="914400" rtl="0" eaLnBrk="1" latinLnBrk="0" hangingPunct="1">
      <a:defRPr sz="1700" kern="1200">
        <a:solidFill>
          <a:schemeClr val="tx1"/>
        </a:solidFill>
        <a:latin typeface="Arial" panose="020B0604020202020204" pitchFamily="34" charset="0"/>
        <a:ea typeface="+mn-ea"/>
        <a:cs typeface="+mn-cs"/>
      </a:defRPr>
    </a:lvl8pPr>
    <a:lvl9pPr marL="3657600" algn="l" defTabSz="914400" rtl="0" eaLnBrk="1" latinLnBrk="0" hangingPunct="1">
      <a:defRPr sz="17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265" userDrawn="1">
          <p15:clr>
            <a:srgbClr val="A4A3A4"/>
          </p15:clr>
        </p15:guide>
        <p15:guide id="2" pos="206" userDrawn="1">
          <p15:clr>
            <a:srgbClr val="A4A3A4"/>
          </p15:clr>
        </p15:guide>
        <p15:guide id="3" pos="275" userDrawn="1">
          <p15:clr>
            <a:srgbClr val="A4A3A4"/>
          </p15:clr>
        </p15:guide>
        <p15:guide id="4" pos="2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689"/>
    <a:srgbClr val="DAF1FC"/>
    <a:srgbClr val="FDEDF3"/>
    <a:srgbClr val="008ABF"/>
    <a:srgbClr val="00649D"/>
    <a:srgbClr val="F7F7FF"/>
    <a:srgbClr val="EFEFFF"/>
    <a:srgbClr val="FFFFB3"/>
    <a:srgbClr val="FAFAFA"/>
    <a:srgbClr val="F0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78143" autoAdjust="0"/>
  </p:normalViewPr>
  <p:slideViewPr>
    <p:cSldViewPr snapToGrid="0">
      <p:cViewPr varScale="1">
        <p:scale>
          <a:sx n="82" d="100"/>
          <a:sy n="82" d="100"/>
        </p:scale>
        <p:origin x="90" y="798"/>
      </p:cViewPr>
      <p:guideLst>
        <p:guide orient="horz" pos="4265"/>
        <p:guide pos="206"/>
        <p:guide pos="275"/>
        <p:guide pos="207"/>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52" d="100"/>
          <a:sy n="52" d="100"/>
        </p:scale>
        <p:origin x="1740" y="5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gs" Target="tags/tag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70238" cy="477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l" defTabSz="922338" eaLnBrk="1" hangingPunct="1">
              <a:buFontTx/>
              <a:buNone/>
              <a:defRPr sz="1786"/>
            </a:lvl1pPr>
          </a:lstStyle>
          <a:p>
            <a:pPr>
              <a:defRPr/>
            </a:pPr>
            <a:endParaRPr lang="en-US" dirty="0">
              <a:latin typeface="IBM Plex Sans"/>
            </a:endParaRPr>
          </a:p>
        </p:txBody>
      </p:sp>
      <p:sp>
        <p:nvSpPr>
          <p:cNvPr id="109571" name="Rectangle 3"/>
          <p:cNvSpPr>
            <a:spLocks noGrp="1" noChangeArrowheads="1"/>
          </p:cNvSpPr>
          <p:nvPr>
            <p:ph type="dt" sz="quarter" idx="1"/>
          </p:nvPr>
        </p:nvSpPr>
        <p:spPr bwMode="auto">
          <a:xfrm>
            <a:off x="4144963" y="0"/>
            <a:ext cx="3167062" cy="477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t" anchorCtr="0" compatLnSpc="1">
            <a:prstTxWarp prst="textNoShape">
              <a:avLst/>
            </a:prstTxWarp>
          </a:bodyPr>
          <a:lstStyle>
            <a:lvl1pPr algn="r" defTabSz="922338" eaLnBrk="1" hangingPunct="1">
              <a:buFontTx/>
              <a:buNone/>
              <a:defRPr sz="1786"/>
            </a:lvl1pPr>
          </a:lstStyle>
          <a:p>
            <a:pPr>
              <a:defRPr/>
            </a:pPr>
            <a:fld id="{FB9A41D6-B4F7-4E1F-98A6-B52CB0459AC1}" type="datetime4">
              <a:rPr lang="en-US">
                <a:latin typeface="IBM Plex Sans"/>
              </a:rPr>
              <a:pPr>
                <a:defRPr/>
              </a:pPr>
              <a:t>March 2, 2020</a:t>
            </a:fld>
            <a:endParaRPr lang="en-US" dirty="0">
              <a:latin typeface="IBM Plex Sans"/>
            </a:endParaRPr>
          </a:p>
        </p:txBody>
      </p:sp>
      <p:sp>
        <p:nvSpPr>
          <p:cNvPr id="109572" name="Rectangle 4"/>
          <p:cNvSpPr>
            <a:spLocks noGrp="1" noChangeArrowheads="1"/>
          </p:cNvSpPr>
          <p:nvPr>
            <p:ph type="ftr" sz="quarter" idx="2"/>
          </p:nvPr>
        </p:nvSpPr>
        <p:spPr bwMode="auto">
          <a:xfrm>
            <a:off x="0" y="9120188"/>
            <a:ext cx="3170238"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l" defTabSz="922338" eaLnBrk="1" hangingPunct="1">
              <a:buFontTx/>
              <a:buNone/>
              <a:defRPr sz="1786"/>
            </a:lvl1pPr>
          </a:lstStyle>
          <a:p>
            <a:pPr>
              <a:defRPr/>
            </a:pPr>
            <a:r>
              <a:rPr lang="en-US" dirty="0">
                <a:latin typeface="IBM Plex Sans"/>
              </a:rPr>
              <a:t>© Copyright IBM Corporation 2012</a:t>
            </a:r>
          </a:p>
        </p:txBody>
      </p:sp>
      <p:sp>
        <p:nvSpPr>
          <p:cNvPr id="109573" name="Rectangle 5"/>
          <p:cNvSpPr>
            <a:spLocks noGrp="1" noChangeArrowheads="1"/>
          </p:cNvSpPr>
          <p:nvPr>
            <p:ph type="sldNum" sz="quarter" idx="3"/>
          </p:nvPr>
        </p:nvSpPr>
        <p:spPr bwMode="auto">
          <a:xfrm>
            <a:off x="4144963" y="9120188"/>
            <a:ext cx="3167062"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2043" tIns="46023" rIns="92043" bIns="46023" numCol="1" anchor="b" anchorCtr="0" compatLnSpc="1">
            <a:prstTxWarp prst="textNoShape">
              <a:avLst/>
            </a:prstTxWarp>
          </a:bodyPr>
          <a:lstStyle>
            <a:lvl1pPr algn="r" defTabSz="922338" eaLnBrk="1" hangingPunct="1">
              <a:defRPr sz="1786"/>
            </a:lvl1pPr>
          </a:lstStyle>
          <a:p>
            <a:pPr>
              <a:defRPr/>
            </a:pPr>
            <a:fld id="{E050F059-04F2-47CB-87A1-BD280F7C8754}" type="slidenum">
              <a:rPr lang="en-US">
                <a:latin typeface="IBM Plex Sans"/>
              </a:rPr>
              <a:pPr>
                <a:defRPr/>
              </a:pPr>
              <a:t>‹#›</a:t>
            </a:fld>
            <a:endParaRPr lang="en-US" dirty="0">
              <a:latin typeface="IBM Plex Sans"/>
            </a:endParaRPr>
          </a:p>
        </p:txBody>
      </p:sp>
    </p:spTree>
    <p:extLst>
      <p:ext uri="{BB962C8B-B14F-4D97-AF65-F5344CB8AC3E}">
        <p14:creationId xmlns:p14="http://schemas.microsoft.com/office/powerpoint/2010/main" val="42736021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2"/>
          <p:cNvSpPr>
            <a:spLocks noGrp="1" noChangeArrowheads="1"/>
          </p:cNvSpPr>
          <p:nvPr>
            <p:ph type="hdr" sz="quarter"/>
          </p:nvPr>
        </p:nvSpPr>
        <p:spPr bwMode="gray">
          <a:xfrm>
            <a:off x="741363" y="0"/>
            <a:ext cx="4752975" cy="206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102841" rIns="0" bIns="0" numCol="1" anchor="t" anchorCtr="0" compatLnSpc="1">
            <a:prstTxWarp prst="textNoShape">
              <a:avLst/>
            </a:prstTxWarp>
          </a:bodyPr>
          <a:lstStyle>
            <a:lvl1pPr algn="l" defTabSz="922338" eaLnBrk="1" hangingPunct="1">
              <a:buFontTx/>
              <a:buNone/>
              <a:defRPr sz="900">
                <a:latin typeface="IBM Plex Sans"/>
              </a:defRPr>
            </a:lvl1pPr>
          </a:lstStyle>
          <a:p>
            <a:pPr>
              <a:defRPr/>
            </a:pPr>
            <a:endParaRPr lang="en-US" dirty="0"/>
          </a:p>
        </p:txBody>
      </p:sp>
      <p:sp>
        <p:nvSpPr>
          <p:cNvPr id="18435" name="Rectangle 4"/>
          <p:cNvSpPr>
            <a:spLocks noGrp="1" noRot="1" noChangeAspect="1" noChangeArrowheads="1" noTextEdit="1"/>
          </p:cNvSpPr>
          <p:nvPr>
            <p:ph type="sldImg" idx="2"/>
          </p:nvPr>
        </p:nvSpPr>
        <p:spPr bwMode="gray">
          <a:xfrm>
            <a:off x="-190500" y="274638"/>
            <a:ext cx="7700963" cy="4332287"/>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111621" name="Rectangle 5"/>
          <p:cNvSpPr>
            <a:spLocks noGrp="1" noChangeArrowheads="1"/>
          </p:cNvSpPr>
          <p:nvPr>
            <p:ph type="body" sz="quarter" idx="3"/>
          </p:nvPr>
        </p:nvSpPr>
        <p:spPr bwMode="gray">
          <a:xfrm>
            <a:off x="731838" y="4630738"/>
            <a:ext cx="5851525" cy="4549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6023" rIns="92043" bIns="46023"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1622" name="Rectangle 6"/>
          <p:cNvSpPr>
            <a:spLocks noGrp="1" noChangeArrowheads="1"/>
          </p:cNvSpPr>
          <p:nvPr>
            <p:ph type="ftr" sz="quarter" idx="4"/>
          </p:nvPr>
        </p:nvSpPr>
        <p:spPr bwMode="gray">
          <a:xfrm>
            <a:off x="727075" y="9331325"/>
            <a:ext cx="5270500" cy="131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l" defTabSz="922338" eaLnBrk="1" hangingPunct="1">
              <a:buFontTx/>
              <a:buNone/>
              <a:defRPr sz="900">
                <a:latin typeface="IBM Plex Sans"/>
              </a:defRPr>
            </a:lvl1pPr>
          </a:lstStyle>
          <a:p>
            <a:pPr>
              <a:defRPr/>
            </a:pPr>
            <a:r>
              <a:rPr lang="en-US" dirty="0"/>
              <a:t>© Copyright IBM Corporation 2016</a:t>
            </a:r>
          </a:p>
        </p:txBody>
      </p:sp>
      <p:sp>
        <p:nvSpPr>
          <p:cNvPr id="111623" name="Rectangle 7"/>
          <p:cNvSpPr>
            <a:spLocks noGrp="1" noChangeArrowheads="1"/>
          </p:cNvSpPr>
          <p:nvPr>
            <p:ph type="sldNum" sz="quarter" idx="5"/>
          </p:nvPr>
        </p:nvSpPr>
        <p:spPr bwMode="gray">
          <a:xfrm>
            <a:off x="6116638" y="9323388"/>
            <a:ext cx="700087" cy="139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lgn="r" defTabSz="922338" eaLnBrk="1" hangingPunct="1">
              <a:defRPr sz="1000">
                <a:latin typeface="IBM Plex Sans"/>
              </a:defRPr>
            </a:lvl1pPr>
          </a:lstStyle>
          <a:p>
            <a:pPr>
              <a:defRPr/>
            </a:pPr>
            <a:fld id="{45275DD5-0764-482C-9A5A-1DB6DE378BB8}" type="slidenum">
              <a:rPr lang="en-US" smtClean="0"/>
              <a:pPr>
                <a:defRPr/>
              </a:pPr>
              <a:t>‹#›</a:t>
            </a:fld>
            <a:endParaRPr lang="en-US" dirty="0"/>
          </a:p>
        </p:txBody>
      </p:sp>
      <p:sp>
        <p:nvSpPr>
          <p:cNvPr id="5127" name="Line 10"/>
          <p:cNvSpPr>
            <a:spLocks noChangeShapeType="1"/>
          </p:cNvSpPr>
          <p:nvPr/>
        </p:nvSpPr>
        <p:spPr bwMode="gray">
          <a:xfrm>
            <a:off x="725488" y="9264650"/>
            <a:ext cx="6100762"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107763" dir="2700000" algn="ctr" rotWithShape="0">
                    <a:schemeClr val="bg2">
                      <a:alpha val="50000"/>
                    </a:schemeClr>
                  </a:outerShdw>
                </a:effectLst>
              </a14:hiddenEffects>
            </a:ext>
          </a:extLst>
        </p:spPr>
        <p:txBody>
          <a:bodyPr wrap="none" anchor="ctr"/>
          <a:lstStyle/>
          <a:p>
            <a:pPr>
              <a:defRPr/>
            </a:pPr>
            <a:endParaRPr lang="en-GB" sz="1786" dirty="0">
              <a:latin typeface="IBM Plex Sans"/>
            </a:endParaRPr>
          </a:p>
        </p:txBody>
      </p:sp>
      <p:sp>
        <p:nvSpPr>
          <p:cNvPr id="111627" name="Rectangle 11"/>
          <p:cNvSpPr>
            <a:spLocks noGrp="1" noChangeArrowheads="1"/>
          </p:cNvSpPr>
          <p:nvPr>
            <p:ph type="dt" idx="1"/>
          </p:nvPr>
        </p:nvSpPr>
        <p:spPr bwMode="gray">
          <a:xfrm>
            <a:off x="5537200" y="0"/>
            <a:ext cx="1279525" cy="204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104400" rIns="0" bIns="0" numCol="1" anchor="t" anchorCtr="0" compatLnSpc="1">
            <a:prstTxWarp prst="textNoShape">
              <a:avLst/>
            </a:prstTxWarp>
          </a:bodyPr>
          <a:lstStyle>
            <a:lvl1pPr algn="r" eaLnBrk="1" hangingPunct="1">
              <a:buFontTx/>
              <a:buNone/>
              <a:defRPr sz="900">
                <a:latin typeface="IBM Plex Sans"/>
              </a:defRPr>
            </a:lvl1pPr>
          </a:lstStyle>
          <a:p>
            <a:pPr>
              <a:defRPr/>
            </a:pPr>
            <a:fld id="{EA8B60DD-9923-4BD1-9FF3-C1FEABD2F26C}" type="datetime4">
              <a:rPr lang="en-US" smtClean="0"/>
              <a:pPr>
                <a:defRPr/>
              </a:pPr>
              <a:t>March 2, 2020</a:t>
            </a:fld>
            <a:endParaRPr lang="en-US" dirty="0"/>
          </a:p>
        </p:txBody>
      </p:sp>
    </p:spTree>
    <p:extLst>
      <p:ext uri="{BB962C8B-B14F-4D97-AF65-F5344CB8AC3E}">
        <p14:creationId xmlns:p14="http://schemas.microsoft.com/office/powerpoint/2010/main" val="260451486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400" kern="1200">
        <a:solidFill>
          <a:schemeClr val="tx1"/>
        </a:solidFill>
        <a:latin typeface="IBM Plex Sans"/>
        <a:ea typeface="+mn-ea"/>
        <a:cs typeface="+mn-cs"/>
      </a:defRPr>
    </a:lvl1pPr>
    <a:lvl2pPr marL="271463" algn="l" rtl="0" eaLnBrk="0" fontAlgn="base" hangingPunct="0">
      <a:spcBef>
        <a:spcPct val="30000"/>
      </a:spcBef>
      <a:spcAft>
        <a:spcPct val="0"/>
      </a:spcAft>
      <a:defRPr sz="1400" kern="1200">
        <a:solidFill>
          <a:schemeClr val="tx1"/>
        </a:solidFill>
        <a:latin typeface="IBM Plex Sans"/>
        <a:ea typeface="+mn-ea"/>
        <a:cs typeface="+mn-cs"/>
      </a:defRPr>
    </a:lvl2pPr>
    <a:lvl3pPr marL="538163" algn="l" rtl="0" eaLnBrk="0" fontAlgn="base" hangingPunct="0">
      <a:spcBef>
        <a:spcPct val="30000"/>
      </a:spcBef>
      <a:spcAft>
        <a:spcPct val="0"/>
      </a:spcAft>
      <a:defRPr sz="1400" kern="1200">
        <a:solidFill>
          <a:schemeClr val="tx1"/>
        </a:solidFill>
        <a:latin typeface="IBM Plex Sans"/>
        <a:ea typeface="+mn-ea"/>
        <a:cs typeface="+mn-cs"/>
      </a:defRPr>
    </a:lvl3pPr>
    <a:lvl4pPr marL="804863" algn="l" rtl="0" eaLnBrk="0" fontAlgn="base" hangingPunct="0">
      <a:spcBef>
        <a:spcPct val="30000"/>
      </a:spcBef>
      <a:spcAft>
        <a:spcPct val="0"/>
      </a:spcAft>
      <a:defRPr sz="1400" kern="1200">
        <a:solidFill>
          <a:schemeClr val="tx1"/>
        </a:solidFill>
        <a:latin typeface="IBM Plex Sans"/>
        <a:ea typeface="+mn-ea"/>
        <a:cs typeface="+mn-cs"/>
      </a:defRPr>
    </a:lvl4pPr>
    <a:lvl5pPr marL="1071563" algn="l" rtl="0" eaLnBrk="0" fontAlgn="base" hangingPunct="0">
      <a:spcBef>
        <a:spcPct val="30000"/>
      </a:spcBef>
      <a:spcAft>
        <a:spcPct val="0"/>
      </a:spcAft>
      <a:defRPr sz="1400" kern="1200">
        <a:solidFill>
          <a:schemeClr val="tx1"/>
        </a:solidFill>
        <a:latin typeface="IBM Plex Sans"/>
        <a:ea typeface="+mn-ea"/>
        <a:cs typeface="+mn-cs"/>
      </a:defRPr>
    </a:lvl5pPr>
    <a:lvl6pPr marL="3401351" algn="l" defTabSz="1360539" rtl="0" eaLnBrk="1" latinLnBrk="0" hangingPunct="1">
      <a:defRPr sz="1786" kern="1200">
        <a:solidFill>
          <a:schemeClr val="tx1"/>
        </a:solidFill>
        <a:latin typeface="+mn-lt"/>
        <a:ea typeface="+mn-ea"/>
        <a:cs typeface="+mn-cs"/>
      </a:defRPr>
    </a:lvl6pPr>
    <a:lvl7pPr marL="4081621" algn="l" defTabSz="1360539" rtl="0" eaLnBrk="1" latinLnBrk="0" hangingPunct="1">
      <a:defRPr sz="1786" kern="1200">
        <a:solidFill>
          <a:schemeClr val="tx1"/>
        </a:solidFill>
        <a:latin typeface="+mn-lt"/>
        <a:ea typeface="+mn-ea"/>
        <a:cs typeface="+mn-cs"/>
      </a:defRPr>
    </a:lvl7pPr>
    <a:lvl8pPr marL="4761890" algn="l" defTabSz="1360539" rtl="0" eaLnBrk="1" latinLnBrk="0" hangingPunct="1">
      <a:defRPr sz="1786" kern="1200">
        <a:solidFill>
          <a:schemeClr val="tx1"/>
        </a:solidFill>
        <a:latin typeface="+mn-lt"/>
        <a:ea typeface="+mn-ea"/>
        <a:cs typeface="+mn-cs"/>
      </a:defRPr>
    </a:lvl8pPr>
    <a:lvl9pPr marL="5442161" algn="l" defTabSz="1360539" rtl="0" eaLnBrk="1" latinLnBrk="0" hangingPunct="1">
      <a:defRPr sz="178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a:xfrm>
            <a:off x="-190500" y="274638"/>
            <a:ext cx="7700963" cy="4332287"/>
          </a:xfrm>
        </p:spPr>
      </p:sp>
      <p:sp>
        <p:nvSpPr>
          <p:cNvPr id="5" name="Notes Placeholder 4"/>
          <p:cNvSpPr>
            <a:spLocks noGrp="1"/>
          </p:cNvSpPr>
          <p:nvPr>
            <p:ph type="body" sz="quarter" idx="3"/>
          </p:nvPr>
        </p:nvSpPr>
        <p:spPr/>
        <p:txBody>
          <a:bodyPr/>
          <a:lstStyle/>
          <a:p>
            <a:endParaRPr lang="en-US"/>
          </a:p>
        </p:txBody>
      </p:sp>
    </p:spTree>
    <p:extLst>
      <p:ext uri="{BB962C8B-B14F-4D97-AF65-F5344CB8AC3E}">
        <p14:creationId xmlns:p14="http://schemas.microsoft.com/office/powerpoint/2010/main" val="4047363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3190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18</a:t>
            </a:fld>
            <a:endParaRPr lang="en-US"/>
          </a:p>
        </p:txBody>
      </p:sp>
    </p:spTree>
    <p:extLst>
      <p:ext uri="{BB962C8B-B14F-4D97-AF65-F5344CB8AC3E}">
        <p14:creationId xmlns:p14="http://schemas.microsoft.com/office/powerpoint/2010/main" val="552135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21</a:t>
            </a:fld>
            <a:endParaRPr lang="en-US"/>
          </a:p>
        </p:txBody>
      </p:sp>
    </p:spTree>
    <p:extLst>
      <p:ext uri="{BB962C8B-B14F-4D97-AF65-F5344CB8AC3E}">
        <p14:creationId xmlns:p14="http://schemas.microsoft.com/office/powerpoint/2010/main" val="1900612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22</a:t>
            </a:fld>
            <a:endParaRPr lang="en-US"/>
          </a:p>
        </p:txBody>
      </p:sp>
    </p:spTree>
    <p:extLst>
      <p:ext uri="{BB962C8B-B14F-4D97-AF65-F5344CB8AC3E}">
        <p14:creationId xmlns:p14="http://schemas.microsoft.com/office/powerpoint/2010/main" val="1278439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25</a:t>
            </a:fld>
            <a:endParaRPr lang="en-US"/>
          </a:p>
        </p:txBody>
      </p:sp>
    </p:spTree>
    <p:extLst>
      <p:ext uri="{BB962C8B-B14F-4D97-AF65-F5344CB8AC3E}">
        <p14:creationId xmlns:p14="http://schemas.microsoft.com/office/powerpoint/2010/main" val="1355881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8513F0-579D-4D27-A289-A8639B5223CF}" type="slidenum">
              <a:rPr lang="en-US" smtClean="0"/>
              <a:t>27</a:t>
            </a:fld>
            <a:endParaRPr lang="en-US"/>
          </a:p>
        </p:txBody>
      </p:sp>
    </p:spTree>
    <p:extLst>
      <p:ext uri="{BB962C8B-B14F-4D97-AF65-F5344CB8AC3E}">
        <p14:creationId xmlns:p14="http://schemas.microsoft.com/office/powerpoint/2010/main" val="4185388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29</a:t>
            </a:fld>
            <a:endParaRPr lang="en-US"/>
          </a:p>
        </p:txBody>
      </p:sp>
    </p:spTree>
    <p:extLst>
      <p:ext uri="{BB962C8B-B14F-4D97-AF65-F5344CB8AC3E}">
        <p14:creationId xmlns:p14="http://schemas.microsoft.com/office/powerpoint/2010/main" val="2422086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32</a:t>
            </a:fld>
            <a:endParaRPr lang="en-US"/>
          </a:p>
        </p:txBody>
      </p:sp>
    </p:spTree>
    <p:extLst>
      <p:ext uri="{BB962C8B-B14F-4D97-AF65-F5344CB8AC3E}">
        <p14:creationId xmlns:p14="http://schemas.microsoft.com/office/powerpoint/2010/main" val="2907617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a:defRPr/>
            </a:pPr>
            <a:r>
              <a:rPr lang="en-US"/>
              <a:t>© Copyright IBM Corporation 2016</a:t>
            </a:r>
            <a:endParaRPr lang="en-US" dirty="0"/>
          </a:p>
        </p:txBody>
      </p:sp>
      <p:sp>
        <p:nvSpPr>
          <p:cNvPr id="5" name="Slide Number Placeholder 4"/>
          <p:cNvSpPr>
            <a:spLocks noGrp="1"/>
          </p:cNvSpPr>
          <p:nvPr>
            <p:ph type="sldNum" sz="quarter" idx="5"/>
          </p:nvPr>
        </p:nvSpPr>
        <p:spPr/>
        <p:txBody>
          <a:bodyPr/>
          <a:lstStyle/>
          <a:p>
            <a:pPr>
              <a:defRPr/>
            </a:pPr>
            <a:fld id="{45275DD5-0764-482C-9A5A-1DB6DE378BB8}" type="slidenum">
              <a:rPr lang="en-US" smtClean="0"/>
              <a:pPr>
                <a:defRPr/>
              </a:pPr>
              <a:t>36</a:t>
            </a:fld>
            <a:endParaRPr lang="en-US" dirty="0"/>
          </a:p>
        </p:txBody>
      </p:sp>
    </p:spTree>
    <p:extLst>
      <p:ext uri="{BB962C8B-B14F-4D97-AF65-F5344CB8AC3E}">
        <p14:creationId xmlns:p14="http://schemas.microsoft.com/office/powerpoint/2010/main" val="3166730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687388"/>
            <a:ext cx="6075362" cy="3417887"/>
          </a:xfrm>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6996DB-6360-41C7-A8A1-C8D066DA9B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1422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800" dirty="0">
                <a:latin typeface="IBM Plex Sans" charset="0"/>
                <a:ea typeface="IBM Plex Sans" charset="0"/>
                <a:cs typeface="IBM Plex Sans" charset="0"/>
              </a:rPr>
              <a:t>1.Source – Validated customer feedback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rPr>
              <a:t>2. </a:t>
            </a:r>
            <a:r>
              <a:rPr lang="en-US" sz="800" dirty="0">
                <a:latin typeface="IBM Plex Sans" charset="0"/>
                <a:ea typeface="IBM Plex Sans" charset="0"/>
                <a:cs typeface="IBM Plex Sans" charset="0"/>
              </a:rPr>
              <a:t>Source - https://</a:t>
            </a:r>
            <a:r>
              <a:rPr lang="en-US" sz="800" dirty="0" err="1">
                <a:latin typeface="IBM Plex Sans" charset="0"/>
                <a:ea typeface="IBM Plex Sans" charset="0"/>
                <a:cs typeface="IBM Plex Sans" charset="0"/>
              </a:rPr>
              <a:t>dzone.com</a:t>
            </a:r>
            <a:r>
              <a:rPr lang="en-US" sz="800" dirty="0">
                <a:latin typeface="IBM Plex Sans" charset="0"/>
                <a:ea typeface="IBM Plex Sans" charset="0"/>
                <a:cs typeface="IBM Plex Sans" charset="0"/>
              </a:rPr>
              <a:t>/articles/the-</a:t>
            </a:r>
            <a:r>
              <a:rPr lang="en-US" sz="800" dirty="0" err="1">
                <a:latin typeface="IBM Plex Sans" charset="0"/>
                <a:ea typeface="IBM Plex Sans" charset="0"/>
                <a:cs typeface="IBM Plex Sans" charset="0"/>
              </a:rPr>
              <a:t>roi</a:t>
            </a:r>
            <a:r>
              <a:rPr lang="en-US" sz="800" dirty="0">
                <a:latin typeface="IBM Plex Sans" charset="0"/>
                <a:ea typeface="IBM Plex Sans" charset="0"/>
                <a:cs typeface="IBM Plex Sans" charset="0"/>
              </a:rPr>
              <a:t>-of-automated-testing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ea typeface="IBM Plex Sans" charset="0"/>
                <a:cs typeface="IBM Plex Sans" charset="0"/>
              </a:rPr>
              <a:t>3.Accelerate State of DevOps Report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latin typeface="IBM Plex Sans" charset="0"/>
                <a:ea typeface="IBM Plex Sans" charset="0"/>
                <a:cs typeface="IBM Plex Sans" charset="0"/>
              </a:rPr>
              <a:t>4. </a:t>
            </a:r>
            <a:r>
              <a:rPr lang="en-US" sz="700" dirty="0">
                <a:latin typeface="IBM Plex Sans Light" charset="0"/>
                <a:ea typeface="IBM Plex Sans Light" charset="0"/>
                <a:cs typeface="IBM Plex Sans Light" charset="0"/>
              </a:rPr>
              <a:t>GitLab 2018 Global Developer Report. (n.d.). Retrieved from https://</a:t>
            </a:r>
            <a:r>
              <a:rPr lang="en-US" sz="700" dirty="0" err="1">
                <a:latin typeface="IBM Plex Sans Light" charset="0"/>
                <a:ea typeface="IBM Plex Sans Light" charset="0"/>
                <a:cs typeface="IBM Plex Sans Light" charset="0"/>
              </a:rPr>
              <a:t>about.gitlab.com</a:t>
            </a:r>
            <a:r>
              <a:rPr lang="en-US" sz="700" dirty="0">
                <a:latin typeface="IBM Plex Sans Light" charset="0"/>
                <a:ea typeface="IBM Plex Sans Light" charset="0"/>
                <a:cs typeface="IBM Plex Sans Light" charset="0"/>
              </a:rPr>
              <a:t>/developer-survey/2018/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IBM Plex Sans Light" charset="0"/>
                <a:ea typeface="IBM Plex Sans Light" charset="0"/>
                <a:cs typeface="IBM Plex Sans Light" charset="0"/>
              </a:rPr>
              <a:t>5. https://</a:t>
            </a:r>
            <a:r>
              <a:rPr lang="en-US" sz="700" dirty="0" err="1">
                <a:latin typeface="IBM Plex Sans Light" charset="0"/>
                <a:ea typeface="IBM Plex Sans Light" charset="0"/>
                <a:cs typeface="IBM Plex Sans Light" charset="0"/>
              </a:rPr>
              <a:t>www.ibm.com</a:t>
            </a:r>
            <a:r>
              <a:rPr lang="en-US" sz="700" dirty="0">
                <a:latin typeface="IBM Plex Sans Light" charset="0"/>
                <a:ea typeface="IBM Plex Sans Light" charset="0"/>
                <a:cs typeface="IBM Plex Sans Light" charset="0"/>
              </a:rPr>
              <a:t>/account/</a:t>
            </a:r>
            <a:r>
              <a:rPr lang="en-US" sz="700" dirty="0" err="1">
                <a:latin typeface="IBM Plex Sans Light" charset="0"/>
                <a:ea typeface="IBM Plex Sans Light" charset="0"/>
                <a:cs typeface="IBM Plex Sans Light" charset="0"/>
              </a:rPr>
              <a:t>reg</a:t>
            </a:r>
            <a:r>
              <a:rPr lang="en-US" sz="700" dirty="0">
                <a:latin typeface="IBM Plex Sans Light" charset="0"/>
                <a:ea typeface="IBM Plex Sans Light" charset="0"/>
                <a:cs typeface="IBM Plex Sans Light" charset="0"/>
              </a:rPr>
              <a:t>/us-</a:t>
            </a:r>
            <a:r>
              <a:rPr lang="en-US" sz="700" dirty="0" err="1">
                <a:latin typeface="IBM Plex Sans Light" charset="0"/>
                <a:ea typeface="IBM Plex Sans Light" charset="0"/>
                <a:cs typeface="IBM Plex Sans Light" charset="0"/>
              </a:rPr>
              <a:t>en</a:t>
            </a:r>
            <a:r>
              <a:rPr lang="en-US" sz="700" dirty="0">
                <a:latin typeface="IBM Plex Sans Light" charset="0"/>
                <a:ea typeface="IBM Plex Sans Light" charset="0"/>
                <a:cs typeface="IBM Plex Sans Light" charset="0"/>
              </a:rPr>
              <a:t>/</a:t>
            </a:r>
            <a:r>
              <a:rPr lang="en-US" sz="700" dirty="0" err="1">
                <a:latin typeface="IBM Plex Sans Light" charset="0"/>
                <a:ea typeface="IBM Plex Sans Light" charset="0"/>
                <a:cs typeface="IBM Plex Sans Light" charset="0"/>
              </a:rPr>
              <a:t>signup?formid</a:t>
            </a:r>
            <a:r>
              <a:rPr lang="en-US" sz="700" dirty="0">
                <a:latin typeface="IBM Plex Sans Light" charset="0"/>
                <a:ea typeface="IBM Plex Sans Light" charset="0"/>
                <a:cs typeface="IBM Plex Sans Light" charset="0"/>
              </a:rPr>
              <a:t>=urx-17749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dirty="0">
                <a:latin typeface="IBM Plex Sans Light" charset="0"/>
                <a:ea typeface="IBM Plex Sans Light" charset="0"/>
                <a:cs typeface="IBM Plex Sans Light" charset="0"/>
              </a:rPr>
              <a:t>6. https://www-01.ibm.com/common/</a:t>
            </a:r>
            <a:r>
              <a:rPr lang="en-US" sz="700" dirty="0" err="1">
                <a:latin typeface="IBM Plex Sans Light" charset="0"/>
                <a:ea typeface="IBM Plex Sans Light" charset="0"/>
                <a:cs typeface="IBM Plex Sans Light" charset="0"/>
              </a:rPr>
              <a:t>ssi</a:t>
            </a:r>
            <a:r>
              <a:rPr lang="en-US" sz="700" dirty="0">
                <a:latin typeface="IBM Plex Sans Light" charset="0"/>
                <a:ea typeface="IBM Plex Sans Light" charset="0"/>
                <a:cs typeface="IBM Plex Sans Light" charset="0"/>
              </a:rPr>
              <a:t>/</a:t>
            </a:r>
            <a:r>
              <a:rPr lang="en-US" sz="700" dirty="0" err="1">
                <a:latin typeface="IBM Plex Sans Light" charset="0"/>
                <a:ea typeface="IBM Plex Sans Light" charset="0"/>
                <a:cs typeface="IBM Plex Sans Light" charset="0"/>
              </a:rPr>
              <a:t>cgi</a:t>
            </a:r>
            <a:r>
              <a:rPr lang="en-US" sz="700" dirty="0">
                <a:latin typeface="IBM Plex Sans Light" charset="0"/>
                <a:ea typeface="IBM Plex Sans Light" charset="0"/>
                <a:cs typeface="IBM Plex Sans Light" charset="0"/>
              </a:rPr>
              <a:t>-bin/</a:t>
            </a:r>
            <a:r>
              <a:rPr lang="en-US" sz="700" dirty="0" err="1">
                <a:latin typeface="IBM Plex Sans Light" charset="0"/>
                <a:ea typeface="IBM Plex Sans Light" charset="0"/>
                <a:cs typeface="IBM Plex Sans Light" charset="0"/>
              </a:rPr>
              <a:t>ssialias?htmlfid</a:t>
            </a:r>
            <a:r>
              <a:rPr lang="en-US" sz="700" dirty="0">
                <a:latin typeface="IBM Plex Sans Light" charset="0"/>
                <a:ea typeface="IBM Plex Sans Light" charset="0"/>
                <a:cs typeface="IBM Plex Sans Light" charset="0"/>
              </a:rPr>
              <a:t>=65014265USEN&amp;</a:t>
            </a:r>
            <a:endParaRPr lang="uk-UA" sz="700" dirty="0">
              <a:latin typeface="IBM Plex Sans Light" charset="0"/>
              <a:ea typeface="IBM Plex Sans Light" charset="0"/>
              <a:cs typeface="IBM Plex Sans Light"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latin typeface="IBM Plex Sans" charset="0"/>
              <a:ea typeface="IBM Plex Sans" charset="0"/>
              <a:cs typeface="IBM Plex Sans" charset="0"/>
            </a:endParaRPr>
          </a:p>
          <a:p>
            <a:r>
              <a:rPr lang="en-CA" sz="1200" b="0" i="0" kern="1200" dirty="0">
                <a:solidFill>
                  <a:schemeClr val="tx1"/>
                </a:solidFill>
                <a:effectLst/>
                <a:latin typeface="Arial Regular" charset="0"/>
                <a:ea typeface="+mn-ea"/>
                <a:cs typeface="+mn-cs"/>
              </a:rPr>
              <a:t>Combining Agile and DevOps practices can make it easier to build open and hybrid applications. DevOps is the union of People, Process, and Tools to enable continuous integration and continuous delivery to our clients</a:t>
            </a:r>
          </a:p>
          <a:p>
            <a:r>
              <a:rPr lang="en-CA" sz="1200" b="1" i="0" kern="1200" dirty="0">
                <a:solidFill>
                  <a:schemeClr val="tx1"/>
                </a:solidFill>
                <a:effectLst/>
                <a:latin typeface="Arial Regular" charset="0"/>
                <a:ea typeface="+mn-ea"/>
                <a:cs typeface="+mn-cs"/>
              </a:rPr>
              <a:t>People</a:t>
            </a:r>
            <a:r>
              <a:rPr lang="en-CA" sz="1200" b="0" i="0" kern="1200" dirty="0">
                <a:solidFill>
                  <a:schemeClr val="tx1"/>
                </a:solidFill>
                <a:effectLst/>
                <a:latin typeface="Arial Regular" charset="0"/>
                <a:ea typeface="+mn-ea"/>
                <a:cs typeface="+mn-cs"/>
              </a:rPr>
              <a:t> – we need to ensure that everybody delivering value to the business is working tightly together on the common goal of adding value for the customer.</a:t>
            </a:r>
          </a:p>
          <a:p>
            <a:r>
              <a:rPr lang="en-CA" sz="1200" b="1" i="0" kern="1200" dirty="0">
                <a:solidFill>
                  <a:schemeClr val="tx1"/>
                </a:solidFill>
                <a:effectLst/>
                <a:latin typeface="Arial Regular" charset="0"/>
                <a:ea typeface="+mn-ea"/>
                <a:cs typeface="+mn-cs"/>
              </a:rPr>
              <a:t>Process</a:t>
            </a:r>
            <a:r>
              <a:rPr lang="en-CA" sz="1200" b="0" i="0" kern="1200" dirty="0">
                <a:solidFill>
                  <a:schemeClr val="tx1"/>
                </a:solidFill>
                <a:effectLst/>
                <a:latin typeface="Arial Regular" charset="0"/>
                <a:ea typeface="+mn-ea"/>
                <a:cs typeface="+mn-cs"/>
              </a:rPr>
              <a:t>- DevOps is about improving processes because even if you have highly motivated people that are working well together, you may still have several business processes which may get in the way, and this could really block innovation. </a:t>
            </a:r>
          </a:p>
          <a:p>
            <a:r>
              <a:rPr lang="en-CA" sz="1200" b="1" i="0" kern="1200" dirty="0">
                <a:solidFill>
                  <a:schemeClr val="tx1"/>
                </a:solidFill>
                <a:effectLst/>
                <a:latin typeface="Arial Regular" charset="0"/>
                <a:ea typeface="+mn-ea"/>
                <a:cs typeface="+mn-cs"/>
              </a:rPr>
              <a:t>Tools</a:t>
            </a:r>
            <a:r>
              <a:rPr lang="en-CA" sz="1200" b="0" i="0" kern="1200" dirty="0">
                <a:solidFill>
                  <a:schemeClr val="tx1"/>
                </a:solidFill>
                <a:effectLst/>
                <a:latin typeface="Arial Regular" charset="0"/>
                <a:ea typeface="+mn-ea"/>
                <a:cs typeface="+mn-cs"/>
              </a:rPr>
              <a:t> – There are products, tools, and services that can help enable different DevOps practices and different teams which can be used to make things easier.</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But even with the best tools, DevOps is just another buzzword if you don’t have the right </a:t>
            </a:r>
            <a:r>
              <a:rPr lang="en-CA" sz="1200" b="1" i="0" kern="1200" dirty="0">
                <a:solidFill>
                  <a:schemeClr val="tx1"/>
                </a:solidFill>
                <a:effectLst/>
                <a:latin typeface="Arial Regular" charset="0"/>
                <a:ea typeface="+mn-ea"/>
                <a:cs typeface="+mn-cs"/>
              </a:rPr>
              <a:t>culture.</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The primary characteristic of DevOps culture is increased collaboration between the roles of development and operations. There are some important cultural shifts, within teams and at an organizational level, that support this collaboration</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It IS possible and you CAN transform your zOS environment to a true, modern DevOps practice. There is nothing about Z that stops you from doing DevOps. </a:t>
            </a:r>
            <a:r>
              <a:rPr lang="en-US" sz="1200" b="0" i="0" kern="1200" dirty="0">
                <a:solidFill>
                  <a:schemeClr val="tx1"/>
                </a:solidFill>
                <a:effectLst/>
                <a:latin typeface="Arial Regular" charset="0"/>
                <a:ea typeface="+mn-ea"/>
                <a:cs typeface="+mn-cs"/>
              </a:rPr>
              <a:t>We can bridge the gap between mainframe and distributed by bringing modern SCMs, modern parallel development and by letting developers work in mainframe and distributed worlds in the same way.</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IBM’s end to end cross-platform delivery pipeline solution integrates with a variety of open source and third party tools allowing you to balance between open source and enterprise tooling to choose a pipeline that is right for your organization based on business needs.</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Some of the open source and third party integrations that we offer are listed at the bottom of the slide – including GIT, Jira, Jenkins, SonarQube to name a few.</a:t>
            </a:r>
          </a:p>
          <a:p>
            <a:r>
              <a:rPr lang="en-CA" sz="1200" b="0" i="0" kern="1200" dirty="0">
                <a:solidFill>
                  <a:schemeClr val="tx1"/>
                </a:solidFill>
                <a:effectLst/>
                <a:latin typeface="Arial Regular" charset="0"/>
                <a:ea typeface="+mn-ea"/>
                <a:cs typeface="+mn-cs"/>
              </a:rPr>
              <a:t> </a:t>
            </a:r>
          </a:p>
          <a:p>
            <a:r>
              <a:rPr lang="en-US" sz="1200" b="0" i="0" kern="1200" dirty="0">
                <a:solidFill>
                  <a:schemeClr val="tx1"/>
                </a:solidFill>
                <a:effectLst/>
                <a:latin typeface="Arial Regular" charset="0"/>
                <a:ea typeface="+mn-ea"/>
                <a:cs typeface="+mn-cs"/>
              </a:rPr>
              <a:t>We want to focus on a common tooling across the development process. And outside of mainframe development, Git has become the </a:t>
            </a:r>
            <a:r>
              <a:rPr lang="en-US" sz="1200" b="0" i="0" kern="1200" dirty="0" err="1">
                <a:solidFill>
                  <a:schemeClr val="tx1"/>
                </a:solidFill>
                <a:effectLst/>
                <a:latin typeface="Arial Regular" charset="0"/>
                <a:ea typeface="+mn-ea"/>
                <a:cs typeface="+mn-cs"/>
              </a:rPr>
              <a:t>defacto</a:t>
            </a:r>
            <a:r>
              <a:rPr lang="en-US" sz="1200" b="0" i="0" kern="1200" dirty="0">
                <a:solidFill>
                  <a:schemeClr val="tx1"/>
                </a:solidFill>
                <a:effectLst/>
                <a:latin typeface="Arial Regular" charset="0"/>
                <a:ea typeface="+mn-ea"/>
                <a:cs typeface="+mn-cs"/>
              </a:rPr>
              <a:t> standard for source control in application development.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IBM Z Open Development is an ecosystem of capabilities that enables developers to get the most out of a modern SCM like Git and standardizing on true parallel development across the enterprise. ZOD helps you to work with mainframe application source that is stored in Git. It also include Dependency Based Build – which allows you to have a build took kit which you can use to build your applications and analyze the dependences required for build. DBB also includes Groovy for automation so it actually helps you to bring your mainframe processes into the world of open source so you can hook up your mainframe processes to CI/DC to open source tools like Jenkins. In a nutshell, ZOD is a full set of capabilities that allow you to accelerate </a:t>
            </a:r>
            <a:r>
              <a:rPr lang="en-US" sz="1200" b="0" i="0" kern="1200" dirty="0" err="1">
                <a:solidFill>
                  <a:schemeClr val="tx1"/>
                </a:solidFill>
                <a:effectLst/>
                <a:latin typeface="Arial Regular" charset="0"/>
                <a:ea typeface="+mn-ea"/>
                <a:cs typeface="+mn-cs"/>
              </a:rPr>
              <a:t>devops</a:t>
            </a:r>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Other common tooling to embrace DevOps include Jenkins to manage CI and CD workflows and this can be the same Jenkins master that is running your distributed workloads.</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There is UrbanCode for deployment – again this can be the same Urban code that is used to deploy your distributed code into cloud environments and on </a:t>
            </a:r>
            <a:r>
              <a:rPr lang="en-US" sz="1200" b="0" i="0" kern="1200" dirty="0" err="1">
                <a:solidFill>
                  <a:schemeClr val="tx1"/>
                </a:solidFill>
                <a:effectLst/>
                <a:latin typeface="Arial Regular" charset="0"/>
                <a:ea typeface="+mn-ea"/>
                <a:cs typeface="+mn-cs"/>
              </a:rPr>
              <a:t>prem</a:t>
            </a:r>
            <a:r>
              <a:rPr lang="en-US" sz="1200" b="0" i="0" kern="1200" dirty="0">
                <a:solidFill>
                  <a:schemeClr val="tx1"/>
                </a:solidFill>
                <a:effectLst/>
                <a:latin typeface="Arial Regular" charset="0"/>
                <a:ea typeface="+mn-ea"/>
                <a:cs typeface="+mn-cs"/>
              </a:rPr>
              <a:t> environments</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When we talk about deploying more changes faster, we need true parallel development that empowers the developer with autonomy for development and testing.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1" i="0" kern="1200" dirty="0">
                <a:solidFill>
                  <a:schemeClr val="tx1"/>
                </a:solidFill>
                <a:effectLst/>
                <a:latin typeface="Arial Regular" charset="0"/>
                <a:ea typeface="+mn-ea"/>
                <a:cs typeface="+mn-cs"/>
              </a:rPr>
              <a:t>Automation</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Continuous testing is a key part of DevOps and it means testing earlier in the life cycle, which results in reduced costs, shortened testing cycles, and continuous feedback on quality. This process of shift-left testing, stresses integrating development and testing activities to ensure quality is built-in as early in the life cycle as possible.</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It’s important that the first step of the testing is done in a clean and automated way so you’re feeding in tested code into the rest of the lifecycle. And that’s why we’re investing in Unit Testing. Z Open Unit Test will be an advanced and flexible tool for writing and executing automated unit tests of programs on IBM Z.</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Using ADDI, you can identify most essential test cases, redundant test cases and understand code coverage. So you use ADDI to determine what data sets need to be provisioned and can then use </a:t>
            </a:r>
          </a:p>
          <a:p>
            <a:r>
              <a:rPr lang="en-AU" sz="1200" b="0" i="0" kern="1200" dirty="0">
                <a:solidFill>
                  <a:schemeClr val="tx1"/>
                </a:solidFill>
                <a:effectLst/>
                <a:latin typeface="Arial Regular" charset="0"/>
                <a:ea typeface="+mn-ea"/>
                <a:cs typeface="+mn-cs"/>
              </a:rPr>
              <a:t> (zD&amp;T) for rapid provisioning. </a:t>
            </a:r>
            <a:r>
              <a:rPr lang="en-CA" sz="1200" b="0" i="0" kern="1200" dirty="0">
                <a:solidFill>
                  <a:schemeClr val="tx1"/>
                </a:solidFill>
                <a:effectLst/>
                <a:latin typeface="Arial Regular" charset="0"/>
                <a:ea typeface="+mn-ea"/>
                <a:cs typeface="+mn-cs"/>
              </a:rPr>
              <a:t>With zD&amp;T, you have the ability to rapidly spin up and take down z/OS test environments on demand both on premise and in the cloud.  It empowers development teams with autonomy to have their own test environment… which means you avoid issues of contending for resources or even contenting for capacity. </a:t>
            </a: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So When you combine the automated unit testing capabilities of Z Open Unit Test, application understanding capabilities of ADDI to facilitate targeted provisioning with zD&amp;T, it becomes a game changer and can truly differentiate you when you’re striving for more agility with testing on the mainframe. </a:t>
            </a: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Another driving factor for common tools across the stack is that we need to attract the younger generations to this environment, we need to bring the current development practices to this environment. And we can do that by looking at the distributed pipeline and bring it to the Z platform. </a:t>
            </a:r>
            <a:r>
              <a:rPr lang="en-US" sz="1200" b="0" i="0" kern="1200" dirty="0">
                <a:solidFill>
                  <a:schemeClr val="tx1"/>
                </a:solidFill>
                <a:effectLst/>
                <a:latin typeface="Arial Regular" charset="0"/>
                <a:ea typeface="+mn-ea"/>
                <a:cs typeface="+mn-cs"/>
              </a:rPr>
              <a:t>This allows for cross training developers on familiar tooling so they don’t need to learn mainframe specific tools. </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r>
              <a:rPr lang="en-CA" sz="1200" b="0" i="0" kern="1200" dirty="0">
                <a:solidFill>
                  <a:schemeClr val="tx1"/>
                </a:solidFill>
                <a:effectLst/>
                <a:latin typeface="Arial Regular" charset="0"/>
                <a:ea typeface="+mn-ea"/>
                <a:cs typeface="+mn-cs"/>
              </a:rPr>
              <a:t>Z is the most reliable platform you have in your organization – it’s the most modern platform you have in your organization – we need to take that platform and use it to its best value.  </a:t>
            </a:r>
          </a:p>
          <a:p>
            <a:r>
              <a:rPr lang="en-US" sz="1200" b="0" i="0" kern="1200" dirty="0">
                <a:solidFill>
                  <a:schemeClr val="tx1"/>
                </a:solidFill>
                <a:effectLst/>
                <a:latin typeface="Arial Regular" charset="0"/>
                <a:ea typeface="+mn-ea"/>
                <a:cs typeface="+mn-cs"/>
              </a:rPr>
              <a:t> </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Industry leading security, speed and scale</a:t>
            </a:r>
            <a:endParaRPr lang="en-CA" sz="1200" b="0" i="0" kern="1200" dirty="0">
              <a:solidFill>
                <a:schemeClr val="tx1"/>
              </a:solidFill>
              <a:effectLst/>
              <a:latin typeface="Arial Regular" charset="0"/>
              <a:ea typeface="+mn-ea"/>
              <a:cs typeface="+mn-cs"/>
            </a:endParaRPr>
          </a:p>
          <a:p>
            <a:r>
              <a:rPr lang="en-US" sz="1200" b="0" i="0" kern="1200" dirty="0">
                <a:solidFill>
                  <a:schemeClr val="tx1"/>
                </a:solidFill>
                <a:effectLst/>
                <a:latin typeface="Arial Regular" charset="0"/>
                <a:ea typeface="+mn-ea"/>
                <a:cs typeface="+mn-cs"/>
              </a:rPr>
              <a:t>When it comes to building our Hybrid applications, the right platform is essential for fast, secure and scalable transactions. IBM Hyper Protect Services brings continuous security and scalability so all data is encrypted in use, in flight and at rest. Blockchain in Z gives you 8.5xmore effective </a:t>
            </a:r>
            <a:r>
              <a:rPr lang="en-US" sz="1200" b="0" i="0" kern="1200" dirty="0" err="1">
                <a:solidFill>
                  <a:schemeClr val="tx1"/>
                </a:solidFill>
                <a:effectLst/>
                <a:latin typeface="Arial Regular" charset="0"/>
                <a:ea typeface="+mn-ea"/>
                <a:cs typeface="+mn-cs"/>
              </a:rPr>
              <a:t>secutiy</a:t>
            </a:r>
            <a:r>
              <a:rPr lang="en-US" sz="1200" b="0" i="0" kern="1200" dirty="0">
                <a:solidFill>
                  <a:schemeClr val="tx1"/>
                </a:solidFill>
                <a:effectLst/>
                <a:latin typeface="Arial Regular" charset="0"/>
                <a:ea typeface="+mn-ea"/>
                <a:cs typeface="+mn-cs"/>
              </a:rPr>
              <a:t> than x86 and lets you deploy new apps 3x faster.  IBM Blockchain Platform is now available to deploy on multi-cloud, including on-</a:t>
            </a:r>
            <a:r>
              <a:rPr lang="en-US" sz="1200" b="0" i="0" kern="1200" dirty="0" err="1">
                <a:solidFill>
                  <a:schemeClr val="tx1"/>
                </a:solidFill>
                <a:effectLst/>
                <a:latin typeface="Arial Regular" charset="0"/>
                <a:ea typeface="+mn-ea"/>
                <a:cs typeface="+mn-cs"/>
              </a:rPr>
              <a:t>prem</a:t>
            </a:r>
            <a:r>
              <a:rPr lang="en-US" sz="1200" b="0" i="0" kern="1200" dirty="0">
                <a:solidFill>
                  <a:schemeClr val="tx1"/>
                </a:solidFill>
                <a:effectLst/>
                <a:latin typeface="Arial Regular" charset="0"/>
                <a:ea typeface="+mn-ea"/>
                <a:cs typeface="+mn-cs"/>
              </a:rPr>
              <a:t> using IBM Cloud Private on Z.</a:t>
            </a:r>
            <a:endParaRPr lang="en-CA" sz="1200" b="0" i="0" kern="1200" dirty="0">
              <a:solidFill>
                <a:schemeClr val="tx1"/>
              </a:solidFill>
              <a:effectLst/>
              <a:latin typeface="Arial Regular" charset="0"/>
              <a:ea typeface="+mn-ea"/>
              <a:cs typeface="+mn-cs"/>
            </a:endParaRPr>
          </a:p>
          <a:p>
            <a:r>
              <a:rPr lang="en-CA" sz="1200" b="0" i="0" kern="1200" dirty="0">
                <a:solidFill>
                  <a:schemeClr val="tx1"/>
                </a:solidFill>
                <a:effectLst/>
                <a:latin typeface="Arial Regular" charset="0"/>
                <a:ea typeface="+mn-ea"/>
                <a:cs typeface="+mn-cs"/>
              </a:rPr>
              <a:t> </a:t>
            </a:r>
          </a:p>
          <a:p>
            <a:endParaRPr lang="en-CA" sz="1200" b="0" i="0" kern="1200" dirty="0">
              <a:solidFill>
                <a:schemeClr val="tx1"/>
              </a:solidFill>
              <a:effectLst/>
              <a:latin typeface="Arial Regular" charset="0"/>
              <a:ea typeface="+mn-ea"/>
              <a:cs typeface="+mn-cs"/>
            </a:endParaRPr>
          </a:p>
        </p:txBody>
      </p:sp>
    </p:spTree>
    <p:extLst>
      <p:ext uri="{BB962C8B-B14F-4D97-AF65-F5344CB8AC3E}">
        <p14:creationId xmlns:p14="http://schemas.microsoft.com/office/powerpoint/2010/main" val="3246750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3850694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7</a:t>
            </a:fld>
            <a:endParaRPr lang="en-US"/>
          </a:p>
        </p:txBody>
      </p:sp>
    </p:spTree>
    <p:extLst>
      <p:ext uri="{BB962C8B-B14F-4D97-AF65-F5344CB8AC3E}">
        <p14:creationId xmlns:p14="http://schemas.microsoft.com/office/powerpoint/2010/main" val="1719746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8</a:t>
            </a:fld>
            <a:endParaRPr lang="en-US"/>
          </a:p>
        </p:txBody>
      </p:sp>
    </p:spTree>
    <p:extLst>
      <p:ext uri="{BB962C8B-B14F-4D97-AF65-F5344CB8AC3E}">
        <p14:creationId xmlns:p14="http://schemas.microsoft.com/office/powerpoint/2010/main" val="2308784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9</a:t>
            </a:fld>
            <a:endParaRPr lang="en-US"/>
          </a:p>
        </p:txBody>
      </p:sp>
    </p:spTree>
    <p:extLst>
      <p:ext uri="{BB962C8B-B14F-4D97-AF65-F5344CB8AC3E}">
        <p14:creationId xmlns:p14="http://schemas.microsoft.com/office/powerpoint/2010/main" val="3763786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10</a:t>
            </a:fld>
            <a:endParaRPr lang="en-US"/>
          </a:p>
        </p:txBody>
      </p:sp>
    </p:spTree>
    <p:extLst>
      <p:ext uri="{BB962C8B-B14F-4D97-AF65-F5344CB8AC3E}">
        <p14:creationId xmlns:p14="http://schemas.microsoft.com/office/powerpoint/2010/main" val="581341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95B88-E32B-6B40-995F-55BD82244376}" type="slidenum">
              <a:rPr lang="en-US" smtClean="0"/>
              <a:t>11</a:t>
            </a:fld>
            <a:endParaRPr lang="en-US"/>
          </a:p>
        </p:txBody>
      </p:sp>
    </p:spTree>
    <p:extLst>
      <p:ext uri="{BB962C8B-B14F-4D97-AF65-F5344CB8AC3E}">
        <p14:creationId xmlns:p14="http://schemas.microsoft.com/office/powerpoint/2010/main" val="2474478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8513F0-579D-4D27-A289-A8639B5223CF}" type="slidenum">
              <a:rPr lang="en-US" smtClean="0"/>
              <a:t>12</a:t>
            </a:fld>
            <a:endParaRPr lang="en-US"/>
          </a:p>
        </p:txBody>
      </p:sp>
    </p:spTree>
    <p:extLst>
      <p:ext uri="{BB962C8B-B14F-4D97-AF65-F5344CB8AC3E}">
        <p14:creationId xmlns:p14="http://schemas.microsoft.com/office/powerpoint/2010/main" val="15812024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753474" y="10127"/>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2418" y="781878"/>
            <a:ext cx="6093582" cy="6065995"/>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3982719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061DA3A1-2B8C-4CA3-9012-99828EC834E7}"/>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47EF6B41-81DD-44A8-BA3F-434BD3E36C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1292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51403" y="402242"/>
            <a:ext cx="2914716" cy="6078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73520" y="402242"/>
            <a:ext cx="8437666" cy="6078206"/>
          </a:xfrm>
        </p:spPr>
        <p:txBody>
          <a:bodyPr vert="eaVert"/>
          <a:lstStyle/>
          <a:p>
            <a:pPr lvl="0"/>
            <a:r>
              <a:rPr lang="en-US"/>
              <a:t>Edit Master text styles</a:t>
            </a:r>
          </a:p>
          <a:p>
            <a:pPr lvl="1"/>
            <a:r>
              <a:rPr lang="en-US"/>
              <a:t>Second level</a:t>
            </a:r>
          </a:p>
          <a:p>
            <a:pPr lvl="2"/>
            <a:r>
              <a:rPr lang="en-US"/>
              <a:t>Third level</a:t>
            </a:r>
          </a:p>
        </p:txBody>
      </p:sp>
      <p:sp>
        <p:nvSpPr>
          <p:cNvPr id="6" name="Footer Placeholder 5">
            <a:extLst>
              <a:ext uri="{FF2B5EF4-FFF2-40B4-BE49-F238E27FC236}">
                <a16:creationId xmlns:a16="http://schemas.microsoft.com/office/drawing/2014/main" id="{58C16DA8-BE2E-4A37-8BDD-E752BE2929C8}"/>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A9A4F8E2-C290-4769-ACC5-D1B62191CBD5}"/>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524310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8" y="892179"/>
            <a:ext cx="11706069"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8" y="3625968"/>
            <a:ext cx="11706069"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18857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99" y="900649"/>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66800" y="900649"/>
            <a:ext cx="5695368"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3630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56099" y="840232"/>
            <a:ext cx="11706068" cy="5513832"/>
          </a:xfrm>
        </p:spPr>
        <p:txBody>
          <a:bodyPr/>
          <a:lstStyle/>
          <a:p>
            <a:pPr lvl="0"/>
            <a:r>
              <a:rPr lang="en-US" noProof="0"/>
              <a:t>Click icon to add table</a:t>
            </a:r>
            <a:endParaRPr lang="en-US" noProof="0" dirty="0"/>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149255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2" y="942980"/>
            <a:ext cx="11706066"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2" y="3610513"/>
            <a:ext cx="11706066"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18857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1"/>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00542" y="866771"/>
            <a:ext cx="5746425"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633630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35936891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1765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778852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17" y="922867"/>
            <a:ext cx="6093582" cy="5935134"/>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31249569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
        <p:nvSpPr>
          <p:cNvPr id="7" name="Rectangle 6"/>
          <p:cNvSpPr>
            <a:spLocks noChangeArrowheads="1"/>
          </p:cNvSpPr>
          <p:nvPr userDrawn="1"/>
        </p:nvSpPr>
        <p:spPr bwMode="black">
          <a:xfrm>
            <a:off x="429351" y="6358173"/>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7400607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444785" y="6292278"/>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996" b="0" i="0" dirty="0">
              <a:solidFill>
                <a:prstClr val="white"/>
              </a:solidFill>
              <a:latin typeface="+mn-lt"/>
              <a:ea typeface="IBM Plex Sans" charset="0"/>
              <a:cs typeface="IBM Plex Sans" charset="0"/>
            </a:endParaRPr>
          </a:p>
          <a:p>
            <a:pPr eaLnBrk="1" hangingPunct="1">
              <a:defRPr/>
            </a:pPr>
            <a:r>
              <a:rPr lang="en-US" altLang="en-US" sz="996" b="0" i="0" dirty="0">
                <a:solidFill>
                  <a:prstClr val="white"/>
                </a:solidFill>
                <a:latin typeface="+mn-lt"/>
                <a:ea typeface="IBM Plex Sans" charset="0"/>
                <a:cs typeface="IBM Plex Sans" charset="0"/>
              </a:rPr>
              <a:t>© 2017 IBM Corporation</a:t>
            </a:r>
            <a:endParaRPr lang="en-US" altLang="en-US" sz="2739"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6858324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18768259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412279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912EB8-3FF4-4F25-B2EF-0E19F779847F}"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27296199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912EB8-3FF4-4F25-B2EF-0E19F779847F}"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1139743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912EB8-3FF4-4F25-B2EF-0E19F779847F}" type="datetimeFigureOut">
              <a:rPr lang="en-US" smtClean="0"/>
              <a:t>3/2/2020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38635341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912EB8-3FF4-4F25-B2EF-0E19F779847F}" type="datetimeFigureOut">
              <a:rPr lang="en-US" smtClean="0"/>
              <a:t>3/2/2020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2486888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912EB8-3FF4-4F25-B2EF-0E19F779847F}" type="datetimeFigureOut">
              <a:rPr lang="en-US" smtClean="0"/>
              <a:t>3/2/2020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13302436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912EB8-3FF4-4F25-B2EF-0E19F779847F}"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358276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8" y="814274"/>
            <a:ext cx="11706069" cy="5738022"/>
          </a:xfrm>
        </p:spPr>
        <p:txBody>
          <a:bodyPr/>
          <a:lstStyle>
            <a:lvl1pPr marL="347663" indent="-347663">
              <a:buClr>
                <a:schemeClr val="tx2"/>
              </a:buClr>
              <a:buFont typeface="Lucida Grande"/>
              <a:buChar char="—"/>
              <a:defRPr/>
            </a:lvl1pPr>
            <a:lvl2pPr marL="576263" indent="-228600">
              <a:buClr>
                <a:schemeClr val="tx2"/>
              </a:buClr>
              <a:buSzPct val="100000"/>
              <a:buFont typeface="Arial"/>
              <a:buChar char="•"/>
              <a:defRPr/>
            </a:lvl2pPr>
            <a:lvl3pPr marL="804863" indent="-228600">
              <a:buClr>
                <a:schemeClr val="tx2"/>
              </a:buClr>
              <a:buFont typeface="Courier New"/>
              <a:buChar char="o"/>
              <a:defRPr/>
            </a:lvl3pPr>
            <a:lvl4pPr marL="680188" indent="0">
              <a:buNone/>
              <a:defRPr/>
            </a:lvl4pPr>
          </a:lstStyle>
          <a:p>
            <a:pPr lvl="0"/>
            <a:r>
              <a:rPr lang="en-US" dirty="0"/>
              <a:t>Edit Master text styles</a:t>
            </a:r>
          </a:p>
          <a:p>
            <a:pPr lvl="1"/>
            <a:r>
              <a:rPr lang="en-US" dirty="0"/>
              <a:t>Second level</a:t>
            </a:r>
          </a:p>
          <a:p>
            <a:pPr lvl="2"/>
            <a:r>
              <a:rPr lang="en-US" dirty="0"/>
              <a:t>Third level</a:t>
            </a:r>
          </a:p>
        </p:txBody>
      </p:sp>
      <p:sp>
        <p:nvSpPr>
          <p:cNvPr id="8" name="Footer Placeholder 7">
            <a:extLst>
              <a:ext uri="{FF2B5EF4-FFF2-40B4-BE49-F238E27FC236}">
                <a16:creationId xmlns:a16="http://schemas.microsoft.com/office/drawing/2014/main" id="{CE9ACD34-959A-4CCD-B5F6-D1E7B91FE2C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5E3451D1-BB17-4408-A8FF-449EFA9379BC}"/>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820036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912EB8-3FF4-4F25-B2EF-0E19F779847F}" type="datetimeFigureOut">
              <a:rPr lang="en-US" smtClean="0"/>
              <a:t>3/2/2020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27270151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16960464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912EB8-3FF4-4F25-B2EF-0E19F779847F}" type="datetimeFigureOut">
              <a:rPr lang="en-US" smtClean="0"/>
              <a:t>3/2/2020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E421-E39B-46F8-9B41-9374CF67682B}" type="slidenum">
              <a:rPr lang="en-US" smtClean="0"/>
              <a:t>‹#›</a:t>
            </a:fld>
            <a:endParaRPr lang="en-US"/>
          </a:p>
        </p:txBody>
      </p:sp>
    </p:spTree>
    <p:extLst>
      <p:ext uri="{BB962C8B-B14F-4D97-AF65-F5344CB8AC3E}">
        <p14:creationId xmlns:p14="http://schemas.microsoft.com/office/powerpoint/2010/main" val="14573298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3/2/2020</a:t>
            </a:fld>
            <a:endParaRPr lang="en-US" dirty="0"/>
          </a:p>
        </p:txBody>
      </p:sp>
      <p:sp>
        <p:nvSpPr>
          <p:cNvPr id="5" name="Footer Placeholder 4"/>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9267330"/>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3/2/2020</a:t>
            </a:fld>
            <a:endParaRPr lang="en-US" dirty="0"/>
          </a:p>
        </p:txBody>
      </p:sp>
      <p:sp>
        <p:nvSpPr>
          <p:cNvPr id="5" name="Footer Placeholder 4"/>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0068104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3/2/2020</a:t>
            </a:fld>
            <a:endParaRPr lang="en-US" dirty="0"/>
          </a:p>
        </p:txBody>
      </p:sp>
      <p:sp>
        <p:nvSpPr>
          <p:cNvPr id="5" name="Footer Placeholder 4"/>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49847"/>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3/2/2020</a:t>
            </a:fld>
            <a:endParaRPr lang="en-US" dirty="0"/>
          </a:p>
        </p:txBody>
      </p:sp>
      <p:sp>
        <p:nvSpPr>
          <p:cNvPr id="6" name="Footer Placeholder 5"/>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7" name="Slide Number Placeholder 6"/>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860778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3/2/2020</a:t>
            </a:fld>
            <a:endParaRPr lang="en-US" dirty="0"/>
          </a:p>
        </p:txBody>
      </p:sp>
      <p:sp>
        <p:nvSpPr>
          <p:cNvPr id="8" name="Footer Placeholder 7"/>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9" name="Slide Number Placeholder 8"/>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9696541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3/2/2020</a:t>
            </a:fld>
            <a:endParaRPr lang="en-US" dirty="0"/>
          </a:p>
        </p:txBody>
      </p:sp>
      <p:sp>
        <p:nvSpPr>
          <p:cNvPr id="4" name="Footer Placeholder 3"/>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5" name="Slide Number Placeholder 4"/>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42665810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3/2/2020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966113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56098" y="1064416"/>
            <a:ext cx="11706069" cy="5513832"/>
          </a:xfrm>
        </p:spPr>
        <p:txBody>
          <a:bodyPr/>
          <a:lstStyle>
            <a:lvl1pPr marL="301843" indent="-301843">
              <a:buClr>
                <a:schemeClr val="tx2"/>
              </a:buClr>
              <a:buSzPct val="90000"/>
              <a:buFont typeface="+mj-lt"/>
              <a:buAutoNum type="arabicPeriod"/>
              <a:defRPr/>
            </a:lvl1pPr>
            <a:lvl2pPr marL="603685" indent="-301843">
              <a:buClr>
                <a:schemeClr val="tx2"/>
              </a:buClr>
              <a:buSzPct val="90000"/>
              <a:buFont typeface="+mj-lt"/>
              <a:buAutoNum type="alphaLcPeriod"/>
              <a:defRPr/>
            </a:lvl2pPr>
            <a:lvl3pPr marL="507752" indent="0">
              <a:buNone/>
              <a:defRPr/>
            </a:lvl3pPr>
            <a:lvl4pPr marL="680188" indent="0">
              <a:buNone/>
              <a:defRPr/>
            </a:lvl4pPr>
          </a:lstStyle>
          <a:p>
            <a:pPr lvl="0"/>
            <a:r>
              <a:rPr lang="en-US" dirty="0"/>
              <a:t>Edit Master text styles</a:t>
            </a:r>
          </a:p>
          <a:p>
            <a:pPr lvl="1"/>
            <a:r>
              <a:rPr lang="en-US" dirty="0"/>
              <a:t>Second level</a:t>
            </a:r>
          </a:p>
        </p:txBody>
      </p:sp>
      <p:sp>
        <p:nvSpPr>
          <p:cNvPr id="6" name="Footer Placeholder 5">
            <a:extLst>
              <a:ext uri="{FF2B5EF4-FFF2-40B4-BE49-F238E27FC236}">
                <a16:creationId xmlns:a16="http://schemas.microsoft.com/office/drawing/2014/main" id="{884FF7F4-5691-44AD-B658-ADE698726066}"/>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7" name="Slide Number Placeholder 6">
            <a:extLst>
              <a:ext uri="{FF2B5EF4-FFF2-40B4-BE49-F238E27FC236}">
                <a16:creationId xmlns:a16="http://schemas.microsoft.com/office/drawing/2014/main" id="{E98C9477-4DF9-4B0D-BA3A-DDA30401FFC4}"/>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773946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3/2/2020</a:t>
            </a:fld>
            <a:endParaRPr lang="en-US" dirty="0"/>
          </a:p>
        </p:txBody>
      </p:sp>
      <p:sp>
        <p:nvSpPr>
          <p:cNvPr id="6" name="Footer Placeholder 5"/>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7" name="Slide Number Placeholder 6"/>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2363734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3/2/2020</a:t>
            </a:fld>
            <a:endParaRPr lang="en-US" dirty="0"/>
          </a:p>
        </p:txBody>
      </p:sp>
      <p:sp>
        <p:nvSpPr>
          <p:cNvPr id="6" name="Footer Placeholder 5"/>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7" name="Slide Number Placeholder 6"/>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564207"/>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3/2/2020</a:t>
            </a:fld>
            <a:endParaRPr lang="en-US" dirty="0"/>
          </a:p>
        </p:txBody>
      </p:sp>
      <p:sp>
        <p:nvSpPr>
          <p:cNvPr id="5" name="Footer Placeholder 4"/>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739430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3/2/2020</a:t>
            </a:fld>
            <a:endParaRPr lang="en-US" dirty="0"/>
          </a:p>
        </p:txBody>
      </p:sp>
      <p:sp>
        <p:nvSpPr>
          <p:cNvPr id="5" name="Footer Placeholder 4"/>
          <p:cNvSpPr>
            <a:spLocks noGrp="1"/>
          </p:cNvSpPr>
          <p:nvPr>
            <p:ph type="ftr" sz="quarter" idx="11"/>
          </p:nvPr>
        </p:nvSpPr>
        <p:spPr/>
        <p:txBody>
          <a:bodyPr/>
          <a:lstStyle/>
          <a:p>
            <a:pPr>
              <a:defRPr/>
            </a:pPr>
            <a:r>
              <a:rPr lang="en-US"/>
              <a:t>IBM Systems Technical University  © Copyright IBM Corporation 2019</a:t>
            </a:r>
            <a:endParaRPr lang="en-US" dirty="0"/>
          </a:p>
        </p:txBody>
      </p:sp>
      <p:sp>
        <p:nvSpPr>
          <p:cNvPr id="6" name="Slide Number Placeholder 5"/>
          <p:cNvSpPr>
            <a:spLocks noGrp="1"/>
          </p:cNvSpPr>
          <p:nvPr>
            <p:ph type="sldNum" sz="quarter" idx="12"/>
          </p:nvPr>
        </p:nvSpPr>
        <p:spPr/>
        <p:txBody>
          <a:bodyPr/>
          <a:lstStyle/>
          <a:p>
            <a:pPr>
              <a:defRPr/>
            </a:pPr>
            <a:fld id="{49E8191D-B835-45D5-91BE-8CAFF430D317}" type="slidenum">
              <a:rPr lang="en-US" smtClean="0"/>
              <a:pPr>
                <a:defRPr/>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4259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peaker Titl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Presentation </a:t>
            </a:r>
            <a:br>
              <a:rPr lang="en-US" dirty="0"/>
            </a:br>
            <a:r>
              <a:rPr lang="en-US" dirty="0"/>
              <a:t>Title</a:t>
            </a:r>
          </a:p>
        </p:txBody>
      </p:sp>
      <p:sp>
        <p:nvSpPr>
          <p:cNvPr id="5" name="Text Placeholder 24"/>
          <p:cNvSpPr>
            <a:spLocks noGrp="1"/>
          </p:cNvSpPr>
          <p:nvPr>
            <p:ph type="body" sz="quarter" idx="10" hasCustomPrompt="1"/>
          </p:nvPr>
        </p:nvSpPr>
        <p:spPr>
          <a:xfrm>
            <a:off x="542058" y="3209953"/>
            <a:ext cx="5328073" cy="920772"/>
          </a:xfrm>
          <a:prstGeom prst="rect">
            <a:avLst/>
          </a:prstGeom>
        </p:spPr>
        <p:txBody>
          <a:bodyPr lIns="0"/>
          <a:lstStyle>
            <a:lvl1pPr marL="0" indent="0">
              <a:buNone/>
              <a:defRPr sz="1867" b="0" i="0" baseline="0">
                <a:solidFill>
                  <a:srgbClr val="619AEC"/>
                </a:solidFill>
                <a:latin typeface="+mn-lt"/>
                <a:ea typeface="IBM Plex Sans" charset="0"/>
                <a:cs typeface="IBM Plex Sans" charset="0"/>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Speaker Name, Title</a:t>
            </a:r>
          </a:p>
        </p:txBody>
      </p:sp>
      <p:sp>
        <p:nvSpPr>
          <p:cNvPr id="7" name="Rectangle 6"/>
          <p:cNvSpPr>
            <a:spLocks noChangeArrowheads="1"/>
          </p:cNvSpPr>
          <p:nvPr userDrawn="1"/>
        </p:nvSpPr>
        <p:spPr bwMode="black">
          <a:xfrm>
            <a:off x="429351" y="6358173"/>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16668867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endParaRPr lang="en-US"/>
          </a:p>
        </p:txBody>
      </p:sp>
      <p:sp>
        <p:nvSpPr>
          <p:cNvPr id="5" name="Rectangle 4">
            <a:extLst>
              <a:ext uri="{FF2B5EF4-FFF2-40B4-BE49-F238E27FC236}">
                <a16:creationId xmlns:a16="http://schemas.microsoft.com/office/drawing/2014/main" id="{D49A3857-E5CF-43AC-846D-A90C79B3E4B8}"/>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4706066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113"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a:p>
        </p:txBody>
      </p:sp>
      <p:sp>
        <p:nvSpPr>
          <p:cNvPr id="1114" name="Title Text"/>
          <p:cNvSpPr txBox="1">
            <a:spLocks noGrp="1"/>
          </p:cNvSpPr>
          <p:nvPr>
            <p:ph type="title"/>
          </p:nvPr>
        </p:nvSpPr>
        <p:spPr>
          <a:xfrm>
            <a:off x="0" y="0"/>
            <a:ext cx="12192000" cy="1701800"/>
          </a:xfrm>
          <a:prstGeom prst="rect">
            <a:avLst/>
          </a:prstGeom>
          <a:solidFill>
            <a:srgbClr val="FFFFFF"/>
          </a:solidFill>
        </p:spPr>
        <p:txBody>
          <a:bodyPr lIns="201168" tIns="201168" rIns="201168" bIns="201168">
            <a:normAutofit/>
          </a:bodyPr>
          <a:lstStyle>
            <a:lvl1pPr>
              <a:defRPr>
                <a:solidFill>
                  <a:srgbClr val="000000"/>
                </a:solidFill>
              </a:defRPr>
            </a:lvl1pPr>
          </a:lstStyle>
          <a:p>
            <a:r>
              <a:t>Title Text</a:t>
            </a:r>
          </a:p>
        </p:txBody>
      </p:sp>
      <p:sp>
        <p:nvSpPr>
          <p:cNvPr id="111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434946856"/>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21"/>
          <p:cNvSpPr>
            <a:spLocks noGrp="1"/>
          </p:cNvSpPr>
          <p:nvPr>
            <p:ph type="title" hasCustomPrompt="1"/>
          </p:nvPr>
        </p:nvSpPr>
        <p:spPr>
          <a:xfrm>
            <a:off x="542058" y="2086138"/>
            <a:ext cx="6397577" cy="1111021"/>
          </a:xfrm>
          <a:prstGeom prst="rect">
            <a:avLst/>
          </a:prstGeom>
        </p:spPr>
        <p:txBody>
          <a:bodyPr lIns="0"/>
          <a:lstStyle>
            <a:lvl1pPr algn="l">
              <a:lnSpc>
                <a:spcPts val="3520"/>
              </a:lnSpc>
              <a:defRPr sz="3333" b="0" i="0">
                <a:solidFill>
                  <a:schemeClr val="bg1"/>
                </a:solidFill>
                <a:latin typeface="+mn-lt"/>
                <a:ea typeface="IBM Plex Sans" charset="0"/>
                <a:cs typeface="IBM Plex Sans" charset="0"/>
              </a:defRPr>
            </a:lvl1pPr>
          </a:lstStyle>
          <a:p>
            <a:r>
              <a:rPr lang="en-US" dirty="0"/>
              <a:t>Section</a:t>
            </a:r>
            <a:br>
              <a:rPr lang="en-US" dirty="0"/>
            </a:br>
            <a:r>
              <a:rPr lang="en-US" dirty="0"/>
              <a:t>Break</a:t>
            </a:r>
          </a:p>
        </p:txBody>
      </p:sp>
      <p:sp>
        <p:nvSpPr>
          <p:cNvPr id="9" name="Rectangle 8"/>
          <p:cNvSpPr>
            <a:spLocks noChangeArrowheads="1"/>
          </p:cNvSpPr>
          <p:nvPr userDrawn="1"/>
        </p:nvSpPr>
        <p:spPr bwMode="black">
          <a:xfrm>
            <a:off x="444785" y="6292278"/>
            <a:ext cx="2361684" cy="271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endParaRPr lang="en-US" altLang="en-US" sz="996" b="0" i="0" dirty="0">
              <a:solidFill>
                <a:prstClr val="white"/>
              </a:solidFill>
              <a:latin typeface="+mn-lt"/>
              <a:ea typeface="IBM Plex Sans" charset="0"/>
              <a:cs typeface="IBM Plex Sans" charset="0"/>
            </a:endParaRPr>
          </a:p>
          <a:p>
            <a:pPr eaLnBrk="1" hangingPunct="1">
              <a:defRPr/>
            </a:pPr>
            <a:r>
              <a:rPr lang="en-US" altLang="en-US" sz="996" b="0" i="0" dirty="0">
                <a:solidFill>
                  <a:prstClr val="white"/>
                </a:solidFill>
                <a:latin typeface="+mn-lt"/>
                <a:ea typeface="IBM Plex Sans" charset="0"/>
                <a:cs typeface="IBM Plex Sans" charset="0"/>
              </a:rPr>
              <a:t>© 2017 IBM Corporation</a:t>
            </a:r>
            <a:endParaRPr lang="en-US" altLang="en-US" sz="2739" b="0" i="0" dirty="0">
              <a:solidFill>
                <a:prstClr val="white"/>
              </a:solidFill>
              <a:latin typeface="+mn-lt"/>
              <a:ea typeface="IBM Plex Sans" charset="0"/>
              <a:cs typeface="IBM Plex Sans" charset="0"/>
            </a:endParaRPr>
          </a:p>
        </p:txBody>
      </p:sp>
      <p:sp>
        <p:nvSpPr>
          <p:cNvPr id="5" name="Rectangle 4">
            <a:extLst>
              <a:ext uri="{FF2B5EF4-FFF2-40B4-BE49-F238E27FC236}">
                <a16:creationId xmlns:a16="http://schemas.microsoft.com/office/drawing/2014/main" id="{7E70B4F2-95B9-4C66-AF9B-617699F3DF66}"/>
              </a:ext>
            </a:extLst>
          </p:cNvPr>
          <p:cNvSpPr>
            <a:spLocks noChangeArrowheads="1"/>
          </p:cNvSpPr>
          <p:nvPr userDrawn="1"/>
        </p:nvSpPr>
        <p:spPr bwMode="black">
          <a:xfrm>
            <a:off x="429351" y="6358173"/>
            <a:ext cx="2361684" cy="271151"/>
          </a:xfrm>
          <a:prstGeom prst="rect">
            <a:avLst/>
          </a:prstGeom>
          <a:solidFill>
            <a:schemeClr val="tx1"/>
          </a:solidFill>
          <a:ln>
            <a:noFill/>
          </a:ln>
        </p:spPr>
        <p:txBody>
          <a:bodyPr lIns="114609" tIns="57305" rIns="114609" bIns="57305"/>
          <a:lstStyle>
            <a:lvl1pPr eaLnBrk="0" hangingPunct="0">
              <a:defRPr sz="2200">
                <a:solidFill>
                  <a:srgbClr val="000000"/>
                </a:solidFill>
                <a:latin typeface="Gill Sans"/>
                <a:ea typeface="ヒラギノ角ゴ ProN W3"/>
                <a:cs typeface="ヒラギノ角ゴ ProN W3"/>
                <a:sym typeface="Gill Sans"/>
              </a:defRPr>
            </a:lvl1pPr>
            <a:lvl2pPr marL="742950" indent="-285750" eaLnBrk="0" hangingPunct="0">
              <a:defRPr sz="2200">
                <a:solidFill>
                  <a:srgbClr val="000000"/>
                </a:solidFill>
                <a:latin typeface="Gill Sans"/>
                <a:ea typeface="ヒラギノ角ゴ ProN W3"/>
                <a:cs typeface="ヒラギノ角ゴ ProN W3"/>
                <a:sym typeface="Gill Sans"/>
              </a:defRPr>
            </a:lvl2pPr>
            <a:lvl3pPr marL="1143000" indent="-228600" eaLnBrk="0" hangingPunct="0">
              <a:defRPr sz="2200">
                <a:solidFill>
                  <a:srgbClr val="000000"/>
                </a:solidFill>
                <a:latin typeface="Gill Sans"/>
                <a:ea typeface="ヒラギノ角ゴ ProN W3"/>
                <a:cs typeface="ヒラギノ角ゴ ProN W3"/>
                <a:sym typeface="Gill Sans"/>
              </a:defRPr>
            </a:lvl3pPr>
            <a:lvl4pPr marL="1600200" indent="-228600" eaLnBrk="0" hangingPunct="0">
              <a:defRPr sz="2200">
                <a:solidFill>
                  <a:srgbClr val="000000"/>
                </a:solidFill>
                <a:latin typeface="Gill Sans"/>
                <a:ea typeface="ヒラギノ角ゴ ProN W3"/>
                <a:cs typeface="ヒラギノ角ゴ ProN W3"/>
                <a:sym typeface="Gill Sans"/>
              </a:defRPr>
            </a:lvl4pPr>
            <a:lvl5pPr marL="2057400" indent="-228600" eaLnBrk="0" hangingPunct="0">
              <a:defRPr sz="2200">
                <a:solidFill>
                  <a:srgbClr val="000000"/>
                </a:solidFill>
                <a:latin typeface="Gill Sans"/>
                <a:ea typeface="ヒラギノ角ゴ ProN W3"/>
                <a:cs typeface="ヒラギノ角ゴ ProN W3"/>
                <a:sym typeface="Gill Sans"/>
              </a:defRPr>
            </a:lvl5pPr>
            <a:lvl6pPr marL="25146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6pPr>
            <a:lvl7pPr marL="29718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7pPr>
            <a:lvl8pPr marL="34290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8pPr>
            <a:lvl9pPr marL="3886200" indent="-228600" algn="ctr" eaLnBrk="0" fontAlgn="base" hangingPunct="0">
              <a:spcBef>
                <a:spcPct val="0"/>
              </a:spcBef>
              <a:spcAft>
                <a:spcPct val="0"/>
              </a:spcAft>
              <a:defRPr sz="2200">
                <a:solidFill>
                  <a:srgbClr val="000000"/>
                </a:solidFill>
                <a:latin typeface="Gill Sans"/>
                <a:ea typeface="ヒラギノ角ゴ ProN W3"/>
                <a:cs typeface="ヒラギノ角ゴ ProN W3"/>
                <a:sym typeface="Gill Sans"/>
              </a:defRPr>
            </a:lvl9pPr>
          </a:lstStyle>
          <a:p>
            <a:pPr eaLnBrk="1" hangingPunct="1">
              <a:defRPr/>
            </a:pPr>
            <a:r>
              <a:rPr lang="en-US" altLang="en-US" sz="996" b="0" i="0" dirty="0">
                <a:solidFill>
                  <a:prstClr val="white"/>
                </a:solidFill>
                <a:latin typeface="+mn-lt"/>
                <a:ea typeface="IBM Plex Sans" charset="0"/>
                <a:cs typeface="IBM Plex Sans" charset="0"/>
              </a:rPr>
              <a:t>© 2019 IBM Corporation</a:t>
            </a:r>
            <a:endParaRPr lang="en-US" altLang="en-US" sz="2739" b="0" i="0" dirty="0">
              <a:solidFill>
                <a:prstClr val="white"/>
              </a:solidFill>
              <a:latin typeface="+mn-lt"/>
              <a:ea typeface="IBM Plex Sans" charset="0"/>
              <a:cs typeface="IBM Plex Sans" charset="0"/>
            </a:endParaRPr>
          </a:p>
        </p:txBody>
      </p:sp>
    </p:spTree>
    <p:extLst>
      <p:ext uri="{BB962C8B-B14F-4D97-AF65-F5344CB8AC3E}">
        <p14:creationId xmlns:p14="http://schemas.microsoft.com/office/powerpoint/2010/main" val="22635510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flipH="1">
            <a:off x="2753474" y="10127"/>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2418" y="781878"/>
            <a:ext cx="6093582" cy="6065995"/>
          </a:xfrm>
          <a:prstGeom prst="rect">
            <a:avLst/>
          </a:prstGeom>
        </p:spPr>
      </p:pic>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14328057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_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A512167-2D56-0740-8E86-A35B02F679EB}"/>
              </a:ext>
            </a:extLst>
          </p:cNvPr>
          <p:cNvSpPr/>
          <p:nvPr userDrawn="1"/>
        </p:nvSpPr>
        <p:spPr>
          <a:xfrm>
            <a:off x="1" y="0"/>
            <a:ext cx="9438526" cy="6858001"/>
          </a:xfrm>
          <a:prstGeom prst="rect">
            <a:avLst/>
          </a:prstGeom>
          <a:gradFill flip="none" rotWithShape="1">
            <a:gsLst>
              <a:gs pos="0">
                <a:srgbClr val="001689"/>
              </a:gs>
              <a:gs pos="100000">
                <a:schemeClr val="accent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1" dirty="0">
                <a:latin typeface="IBM Plex Sans"/>
              </a:rPr>
              <a:t> </a:t>
            </a:r>
          </a:p>
        </p:txBody>
      </p:sp>
      <p:sp>
        <p:nvSpPr>
          <p:cNvPr id="11" name="Rectangle 10">
            <a:extLst>
              <a:ext uri="{FF2B5EF4-FFF2-40B4-BE49-F238E27FC236}">
                <a16:creationId xmlns:a16="http://schemas.microsoft.com/office/drawing/2014/main" id="{A04F8CD5-5D54-A641-A654-F63149B16196}"/>
              </a:ext>
            </a:extLst>
          </p:cNvPr>
          <p:cNvSpPr/>
          <p:nvPr userDrawn="1"/>
        </p:nvSpPr>
        <p:spPr>
          <a:xfrm>
            <a:off x="0" y="2"/>
            <a:ext cx="12192000" cy="94311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701" dirty="0">
              <a:latin typeface="IBM Plex Sans"/>
            </a:endParaRPr>
          </a:p>
        </p:txBody>
      </p:sp>
      <p:pic>
        <p:nvPicPr>
          <p:cNvPr id="12" name="Picture 11" descr="1040_GettyImages-614703824_low.jpg">
            <a:extLst>
              <a:ext uri="{FF2B5EF4-FFF2-40B4-BE49-F238E27FC236}">
                <a16:creationId xmlns:a16="http://schemas.microsoft.com/office/drawing/2014/main" id="{400C96B5-EEE8-864D-9DB4-7CE196DD0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850" t="558" r="18927" b="1754"/>
          <a:stretch/>
        </p:blipFill>
        <p:spPr>
          <a:xfrm>
            <a:off x="6098417" y="922867"/>
            <a:ext cx="6093582" cy="5935134"/>
          </a:xfrm>
          <a:prstGeom prst="rect">
            <a:avLst/>
          </a:prstGeom>
        </p:spPr>
      </p:pic>
      <p:pic>
        <p:nvPicPr>
          <p:cNvPr id="14" name="Picture 13" descr="TechU_logotype_rev_RGB.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24684" t="37578" r="24160" b="38471"/>
          <a:stretch/>
        </p:blipFill>
        <p:spPr>
          <a:xfrm>
            <a:off x="289907" y="264072"/>
            <a:ext cx="1360778" cy="402393"/>
          </a:xfrm>
          <a:prstGeom prst="rect">
            <a:avLst/>
          </a:prstGeom>
        </p:spPr>
      </p:pic>
      <p:pic>
        <p:nvPicPr>
          <p:cNvPr id="19" name="Picture 18" descr="IBM_logo_REV_Reg-Spacing-600px.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88834" y="0"/>
            <a:ext cx="1403166" cy="951815"/>
          </a:xfrm>
          <a:prstGeom prst="rect">
            <a:avLst/>
          </a:prstGeom>
        </p:spPr>
      </p:pic>
    </p:spTree>
    <p:extLst>
      <p:ext uri="{BB962C8B-B14F-4D97-AF65-F5344CB8AC3E}">
        <p14:creationId xmlns:p14="http://schemas.microsoft.com/office/powerpoint/2010/main" val="143011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256099" y="1170432"/>
            <a:ext cx="5676190" cy="5368037"/>
          </a:xfrm>
        </p:spPr>
        <p:txBody>
          <a:bodyPr/>
          <a:lstStyle>
            <a:lvl4pPr marL="680188" indent="0">
              <a:buNone/>
              <a:defRPr/>
            </a:lvl4pPr>
          </a:lstStyle>
          <a:p>
            <a:pPr lvl="0"/>
            <a:r>
              <a:rPr lang="en-US" dirty="0"/>
              <a:t>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68427" y="1170432"/>
            <a:ext cx="5676190" cy="5368037"/>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7" name="Footer Placeholder 6">
            <a:extLst>
              <a:ext uri="{FF2B5EF4-FFF2-40B4-BE49-F238E27FC236}">
                <a16:creationId xmlns:a16="http://schemas.microsoft.com/office/drawing/2014/main" id="{0603CBF2-FC22-447A-9A57-804665A3166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532FB734-1167-4468-8816-49F9F3C76B51}"/>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3910899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098" y="892179"/>
            <a:ext cx="11706069"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098" y="3625968"/>
            <a:ext cx="11706069"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095CADA7-6179-435C-9C9A-F61390BAF3E3}"/>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98A66D22-9F89-4E17-AAD0-D712F30D93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41315A24-AF37-4473-B4B1-8F1A28B6BE3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8284520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099" y="900649"/>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66800" y="900649"/>
            <a:ext cx="5695368"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Footer Placeholder 1">
            <a:extLst>
              <a:ext uri="{FF2B5EF4-FFF2-40B4-BE49-F238E27FC236}">
                <a16:creationId xmlns:a16="http://schemas.microsoft.com/office/drawing/2014/main" id="{0A850BF8-E896-4FE3-AF7F-9E5CFC34CAD2}"/>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4CE76EFD-0B19-48DA-8B96-05C97EC183AA}"/>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
        <p:nvSpPr>
          <p:cNvPr id="9" name="Title 8">
            <a:extLst>
              <a:ext uri="{FF2B5EF4-FFF2-40B4-BE49-F238E27FC236}">
                <a16:creationId xmlns:a16="http://schemas.microsoft.com/office/drawing/2014/main" id="{A2C908EE-4D86-4786-8632-689C4A18D6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36441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3" name="Table Placeholder 2"/>
          <p:cNvSpPr>
            <a:spLocks noGrp="1"/>
          </p:cNvSpPr>
          <p:nvPr>
            <p:ph type="tbl" idx="1"/>
          </p:nvPr>
        </p:nvSpPr>
        <p:spPr>
          <a:xfrm>
            <a:off x="256099" y="840232"/>
            <a:ext cx="11706068" cy="5513832"/>
          </a:xfrm>
        </p:spPr>
        <p:txBody>
          <a:bodyPr/>
          <a:lstStyle/>
          <a:p>
            <a:pPr lvl="0"/>
            <a:r>
              <a:rPr lang="en-US" noProof="0"/>
              <a:t>Click icon to add table</a:t>
            </a:r>
            <a:endParaRPr lang="en-US" noProof="0" dirty="0"/>
          </a:p>
        </p:txBody>
      </p:sp>
      <p:sp>
        <p:nvSpPr>
          <p:cNvPr id="6" name="Title 5">
            <a:extLst>
              <a:ext uri="{FF2B5EF4-FFF2-40B4-BE49-F238E27FC236}">
                <a16:creationId xmlns:a16="http://schemas.microsoft.com/office/drawing/2014/main" id="{DFF1EE16-DB37-4F1F-AE94-AA5075AE91F6}"/>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41549082-391F-4918-9252-3B961092933C}"/>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E7BD9364-D9E9-4A68-AF4C-24B4A50074E6}"/>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3160417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256102" y="942980"/>
            <a:ext cx="11706066" cy="2515126"/>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256102" y="3610513"/>
            <a:ext cx="11706066" cy="2679699"/>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7F283841-6F9B-4F56-AE8F-4F7D41CC0106}"/>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C1CEC829-A4EF-405F-803E-2716F833589A}"/>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26BF70C1-0092-4D2E-AF4E-430DCE21DD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3452715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Clip Art and Text">
    <p:spTree>
      <p:nvGrpSpPr>
        <p:cNvPr id="1" name=""/>
        <p:cNvGrpSpPr/>
        <p:nvPr/>
      </p:nvGrpSpPr>
      <p:grpSpPr>
        <a:xfrm>
          <a:off x="0" y="0"/>
          <a:ext cx="0" cy="0"/>
          <a:chOff x="0" y="0"/>
          <a:chExt cx="0" cy="0"/>
        </a:xfrm>
      </p:grpSpPr>
      <p:sp>
        <p:nvSpPr>
          <p:cNvPr id="3" name="Online Image Placeholder 2"/>
          <p:cNvSpPr>
            <a:spLocks noGrp="1"/>
          </p:cNvSpPr>
          <p:nvPr>
            <p:ph type="clipArt" sz="half" idx="1"/>
          </p:nvPr>
        </p:nvSpPr>
        <p:spPr>
          <a:xfrm>
            <a:off x="256100" y="866771"/>
            <a:ext cx="5596381" cy="5347151"/>
          </a:xfrm>
        </p:spPr>
        <p:txBody>
          <a:bodyPr/>
          <a:lstStyle/>
          <a:p>
            <a:pPr lvl="0"/>
            <a:r>
              <a:rPr lang="en-US" noProof="0"/>
              <a:t>Click icon to add online image</a:t>
            </a:r>
            <a:endParaRPr lang="en-US" noProof="0" dirty="0"/>
          </a:p>
        </p:txBody>
      </p:sp>
      <p:sp>
        <p:nvSpPr>
          <p:cNvPr id="4" name="Text Placeholder 3"/>
          <p:cNvSpPr>
            <a:spLocks noGrp="1"/>
          </p:cNvSpPr>
          <p:nvPr>
            <p:ph type="body" sz="half" idx="2"/>
          </p:nvPr>
        </p:nvSpPr>
        <p:spPr>
          <a:xfrm>
            <a:off x="6200542" y="866771"/>
            <a:ext cx="5746425" cy="5347151"/>
          </a:xfrm>
        </p:spPr>
        <p:txBody>
          <a:bodyPr/>
          <a:lstStyle>
            <a:lvl4pPr marL="680188" indent="0">
              <a:buNone/>
              <a:defRPr/>
            </a:lvl4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5FE5FF6A-74F4-4C6D-93BF-BC475399B097}"/>
              </a:ext>
            </a:extLst>
          </p:cNvPr>
          <p:cNvSpPr>
            <a:spLocks noGrp="1"/>
          </p:cNvSpPr>
          <p:nvPr>
            <p:ph type="title"/>
          </p:nvPr>
        </p:nvSpPr>
        <p:spPr/>
        <p:txBody>
          <a:bodyPr/>
          <a:lstStyle/>
          <a:p>
            <a:r>
              <a:rPr lang="en-US"/>
              <a:t>Click to edit Master title style</a:t>
            </a:r>
          </a:p>
        </p:txBody>
      </p:sp>
      <p:sp>
        <p:nvSpPr>
          <p:cNvPr id="8" name="Footer Placeholder 7">
            <a:extLst>
              <a:ext uri="{FF2B5EF4-FFF2-40B4-BE49-F238E27FC236}">
                <a16:creationId xmlns:a16="http://schemas.microsoft.com/office/drawing/2014/main" id="{68176B50-6D08-4525-B03B-99EFE8878D9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9" name="Slide Number Placeholder 8">
            <a:extLst>
              <a:ext uri="{FF2B5EF4-FFF2-40B4-BE49-F238E27FC236}">
                <a16:creationId xmlns:a16="http://schemas.microsoft.com/office/drawing/2014/main" id="{67B8C6D0-AEA5-402E-918C-BA6D7B82B513}"/>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1841829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98" y="218440"/>
            <a:ext cx="11798833" cy="457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6099" y="1032933"/>
            <a:ext cx="5487829" cy="914400"/>
          </a:xfrm>
        </p:spPr>
        <p:txBody>
          <a:bodyPr anchor="b"/>
          <a:lstStyle>
            <a:lvl1pPr marL="0" indent="0">
              <a:buNone/>
              <a:defRPr sz="2001" b="1"/>
            </a:lvl1pPr>
            <a:lvl2pPr marL="668582" indent="0">
              <a:buNone/>
              <a:defRPr sz="2925" b="1"/>
            </a:lvl2pPr>
            <a:lvl3pPr marL="1337162" indent="0">
              <a:buNone/>
              <a:defRPr sz="2632" b="1"/>
            </a:lvl3pPr>
            <a:lvl4pPr marL="2005744" indent="0">
              <a:buNone/>
              <a:defRPr sz="2340" b="1"/>
            </a:lvl4pPr>
            <a:lvl5pPr marL="2674325" indent="0">
              <a:buNone/>
              <a:defRPr sz="2340" b="1"/>
            </a:lvl5pPr>
            <a:lvl6pPr marL="3342906" indent="0">
              <a:buNone/>
              <a:defRPr sz="2340" b="1"/>
            </a:lvl6pPr>
            <a:lvl7pPr marL="4011487" indent="0">
              <a:buNone/>
              <a:defRPr sz="2340" b="1"/>
            </a:lvl7pPr>
            <a:lvl8pPr marL="4680069" indent="0">
              <a:buNone/>
              <a:defRPr sz="2340" b="1"/>
            </a:lvl8pPr>
            <a:lvl9pPr marL="5348649" indent="0">
              <a:buNone/>
              <a:defRPr sz="2340" b="1"/>
            </a:lvl9pPr>
          </a:lstStyle>
          <a:p>
            <a:pPr lvl="0"/>
            <a:r>
              <a:rPr lang="en-US"/>
              <a:t>Edit Master text styles</a:t>
            </a:r>
          </a:p>
        </p:txBody>
      </p:sp>
      <p:sp>
        <p:nvSpPr>
          <p:cNvPr id="4" name="Content Placeholder 3"/>
          <p:cNvSpPr>
            <a:spLocks noGrp="1"/>
          </p:cNvSpPr>
          <p:nvPr>
            <p:ph sz="half" idx="2"/>
          </p:nvPr>
        </p:nvSpPr>
        <p:spPr>
          <a:xfrm>
            <a:off x="256099" y="1947333"/>
            <a:ext cx="5487829" cy="3657600"/>
          </a:xfrm>
        </p:spPr>
        <p:txBody>
          <a:bodyPr/>
          <a:lstStyle>
            <a:lvl1pPr>
              <a:defRPr sz="2001"/>
            </a:lvl1pPr>
            <a:lvl2pPr marL="644845" indent="-343003">
              <a:buFont typeface="Wingdings" panose="05000000000000000000" pitchFamily="2" charset="2"/>
              <a:buChar char="§"/>
              <a:defRPr sz="1801"/>
            </a:lvl2pPr>
            <a:lvl3pPr>
              <a:defRPr sz="1600"/>
            </a:lvl3pPr>
            <a:lvl4pPr marL="680188"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71024" y="1032933"/>
            <a:ext cx="5487829" cy="914400"/>
          </a:xfrm>
        </p:spPr>
        <p:txBody>
          <a:bodyPr anchor="b"/>
          <a:lstStyle>
            <a:lvl1pPr marL="0" indent="0">
              <a:buNone/>
              <a:defRPr sz="2001" b="1"/>
            </a:lvl1pPr>
            <a:lvl2pPr marL="668582" indent="0">
              <a:buNone/>
              <a:defRPr sz="2925" b="1"/>
            </a:lvl2pPr>
            <a:lvl3pPr marL="1337162" indent="0">
              <a:buNone/>
              <a:defRPr sz="2632" b="1"/>
            </a:lvl3pPr>
            <a:lvl4pPr marL="2005744" indent="0">
              <a:buNone/>
              <a:defRPr sz="2340" b="1"/>
            </a:lvl4pPr>
            <a:lvl5pPr marL="2674325" indent="0">
              <a:buNone/>
              <a:defRPr sz="2340" b="1"/>
            </a:lvl5pPr>
            <a:lvl6pPr marL="3342906" indent="0">
              <a:buNone/>
              <a:defRPr sz="2340" b="1"/>
            </a:lvl6pPr>
            <a:lvl7pPr marL="4011487" indent="0">
              <a:buNone/>
              <a:defRPr sz="2340" b="1"/>
            </a:lvl7pPr>
            <a:lvl8pPr marL="4680069" indent="0">
              <a:buNone/>
              <a:defRPr sz="2340" b="1"/>
            </a:lvl8pPr>
            <a:lvl9pPr marL="5348649" indent="0">
              <a:buNone/>
              <a:defRPr sz="2340" b="1"/>
            </a:lvl9pPr>
          </a:lstStyle>
          <a:p>
            <a:pPr lvl="0"/>
            <a:r>
              <a:rPr lang="en-US"/>
              <a:t>Edit Master text styles</a:t>
            </a:r>
          </a:p>
        </p:txBody>
      </p:sp>
      <p:sp>
        <p:nvSpPr>
          <p:cNvPr id="6" name="Content Placeholder 5"/>
          <p:cNvSpPr>
            <a:spLocks noGrp="1"/>
          </p:cNvSpPr>
          <p:nvPr>
            <p:ph sz="quarter" idx="4"/>
          </p:nvPr>
        </p:nvSpPr>
        <p:spPr>
          <a:xfrm>
            <a:off x="6171024" y="1947333"/>
            <a:ext cx="5487829" cy="3657600"/>
          </a:xfrm>
        </p:spPr>
        <p:txBody>
          <a:bodyPr/>
          <a:lstStyle>
            <a:lvl1pPr>
              <a:defRPr sz="2001"/>
            </a:lvl1pPr>
            <a:lvl2pPr marL="644845" indent="-343003">
              <a:buFont typeface="Wingdings" panose="05000000000000000000" pitchFamily="2" charset="2"/>
              <a:buChar char="§"/>
              <a:defRPr sz="1801"/>
            </a:lvl2pPr>
            <a:lvl3pPr>
              <a:defRPr sz="1600"/>
            </a:lvl3pPr>
            <a:lvl4pPr marL="680188" indent="0">
              <a:buNone/>
              <a:defRPr sz="1755"/>
            </a:lvl4pPr>
            <a:lvl5pPr>
              <a:defRPr sz="1608"/>
            </a:lvl5pPr>
          </a:lstStyle>
          <a:p>
            <a:pPr lvl="0"/>
            <a:r>
              <a:rPr lang="en-US"/>
              <a:t>Edit Master text styles</a:t>
            </a:r>
          </a:p>
          <a:p>
            <a:pPr lvl="1"/>
            <a:r>
              <a:rPr lang="en-US"/>
              <a:t>Second level</a:t>
            </a:r>
          </a:p>
          <a:p>
            <a:pPr lvl="2"/>
            <a:r>
              <a:rPr lang="en-US"/>
              <a:t>Third level</a:t>
            </a:r>
          </a:p>
        </p:txBody>
      </p:sp>
      <p:sp>
        <p:nvSpPr>
          <p:cNvPr id="9" name="Footer Placeholder 8">
            <a:extLst>
              <a:ext uri="{FF2B5EF4-FFF2-40B4-BE49-F238E27FC236}">
                <a16:creationId xmlns:a16="http://schemas.microsoft.com/office/drawing/2014/main" id="{164D111D-315D-416D-B503-B3C0A565754E}"/>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10" name="Slide Number Placeholder 9">
            <a:extLst>
              <a:ext uri="{FF2B5EF4-FFF2-40B4-BE49-F238E27FC236}">
                <a16:creationId xmlns:a16="http://schemas.microsoft.com/office/drawing/2014/main" id="{37286FF4-80C3-4D69-807D-9639A5047B02}"/>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239329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31C9F338-7056-4790-A2A4-DA3B22FBBED3}"/>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6" name="Slide Number Placeholder 5">
            <a:extLst>
              <a:ext uri="{FF2B5EF4-FFF2-40B4-BE49-F238E27FC236}">
                <a16:creationId xmlns:a16="http://schemas.microsoft.com/office/drawing/2014/main" id="{8144D62F-9E41-4877-87C7-9F1A1380E859}"/>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2115491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501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98" y="218440"/>
            <a:ext cx="11798833" cy="457200"/>
          </a:xfrm>
        </p:spPr>
        <p:txBody>
          <a:bodyPr anchor="b"/>
          <a:lstStyle>
            <a:lvl1pPr>
              <a:defRPr sz="2401"/>
            </a:lvl1pPr>
          </a:lstStyle>
          <a:p>
            <a:r>
              <a:rPr lang="en-US"/>
              <a:t>Click to edit Master title style</a:t>
            </a:r>
            <a:endParaRPr lang="en-US" dirty="0"/>
          </a:p>
        </p:txBody>
      </p:sp>
      <p:sp>
        <p:nvSpPr>
          <p:cNvPr id="3" name="Content Placeholder 2"/>
          <p:cNvSpPr>
            <a:spLocks noGrp="1"/>
          </p:cNvSpPr>
          <p:nvPr>
            <p:ph idx="1"/>
          </p:nvPr>
        </p:nvSpPr>
        <p:spPr>
          <a:xfrm>
            <a:off x="5184555" y="880747"/>
            <a:ext cx="6171023" cy="4873705"/>
          </a:xfrm>
        </p:spPr>
        <p:txBody>
          <a:bodyPr/>
          <a:lstStyle>
            <a:lvl1pPr>
              <a:defRPr sz="2001"/>
            </a:lvl1pPr>
            <a:lvl2pPr>
              <a:defRPr sz="1801"/>
            </a:lvl2pPr>
            <a:lvl3pPr>
              <a:defRPr sz="1600"/>
            </a:lvl3pPr>
            <a:lvl4pPr marL="680188" indent="0">
              <a:buNone/>
              <a:defRPr sz="1535"/>
            </a:lvl4pPr>
            <a:lvl5pPr>
              <a:defRPr sz="1535"/>
            </a:lvl5pPr>
            <a:lvl6pPr>
              <a:defRPr sz="2925"/>
            </a:lvl6pPr>
            <a:lvl7pPr>
              <a:defRPr sz="2925"/>
            </a:lvl7pPr>
            <a:lvl8pPr>
              <a:defRPr sz="2925"/>
            </a:lvl8pPr>
            <a:lvl9pPr>
              <a:defRPr sz="2925"/>
            </a:lvl9pPr>
          </a:lstStyle>
          <a:p>
            <a:pPr lvl="0"/>
            <a:r>
              <a:rPr lang="en-US" dirty="0"/>
              <a:t>Edit Master text styles</a:t>
            </a:r>
          </a:p>
          <a:p>
            <a:pPr lvl="1"/>
            <a:r>
              <a:rPr lang="en-US" dirty="0"/>
              <a:t>Second level</a:t>
            </a:r>
          </a:p>
          <a:p>
            <a:pPr lvl="2"/>
            <a:r>
              <a:rPr lang="en-US" dirty="0"/>
              <a:t>Third level</a:t>
            </a:r>
          </a:p>
        </p:txBody>
      </p:sp>
      <p:sp>
        <p:nvSpPr>
          <p:cNvPr id="4" name="Text Placeholder 3"/>
          <p:cNvSpPr>
            <a:spLocks noGrp="1"/>
          </p:cNvSpPr>
          <p:nvPr>
            <p:ph type="body" sz="half" idx="2"/>
          </p:nvPr>
        </p:nvSpPr>
        <p:spPr>
          <a:xfrm>
            <a:off x="839618" y="1952965"/>
            <a:ext cx="3933109" cy="3810773"/>
          </a:xfrm>
        </p:spPr>
        <p:txBody>
          <a:bodyPr/>
          <a:lstStyle>
            <a:lvl1pPr marL="0" indent="0">
              <a:buNone/>
              <a:defRPr sz="2401"/>
            </a:lvl1pPr>
            <a:lvl2pPr marL="668582" indent="0">
              <a:buNone/>
              <a:defRPr sz="2048"/>
            </a:lvl2pPr>
            <a:lvl3pPr marL="1337162" indent="0">
              <a:buNone/>
              <a:defRPr sz="1755"/>
            </a:lvl3pPr>
            <a:lvl4pPr marL="2005744" indent="0">
              <a:buNone/>
              <a:defRPr sz="1462"/>
            </a:lvl4pPr>
            <a:lvl5pPr marL="2674325" indent="0">
              <a:buNone/>
              <a:defRPr sz="1462"/>
            </a:lvl5pPr>
            <a:lvl6pPr marL="3342906" indent="0">
              <a:buNone/>
              <a:defRPr sz="1462"/>
            </a:lvl6pPr>
            <a:lvl7pPr marL="4011487" indent="0">
              <a:buNone/>
              <a:defRPr sz="1462"/>
            </a:lvl7pPr>
            <a:lvl8pPr marL="4680069" indent="0">
              <a:buNone/>
              <a:defRPr sz="1462"/>
            </a:lvl8pPr>
            <a:lvl9pPr marL="5348649" indent="0">
              <a:buNone/>
              <a:defRPr sz="1462"/>
            </a:lvl9pPr>
          </a:lstStyle>
          <a:p>
            <a:pPr lvl="0"/>
            <a:r>
              <a:rPr lang="en-US"/>
              <a:t>Edit Master text styles</a:t>
            </a:r>
          </a:p>
        </p:txBody>
      </p:sp>
      <p:sp>
        <p:nvSpPr>
          <p:cNvPr id="7" name="Footer Placeholder 6">
            <a:extLst>
              <a:ext uri="{FF2B5EF4-FFF2-40B4-BE49-F238E27FC236}">
                <a16:creationId xmlns:a16="http://schemas.microsoft.com/office/drawing/2014/main" id="{D774C016-649E-4C6B-A276-C2F18F1EA355}"/>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8" name="Slide Number Placeholder 7">
            <a:extLst>
              <a:ext uri="{FF2B5EF4-FFF2-40B4-BE49-F238E27FC236}">
                <a16:creationId xmlns:a16="http://schemas.microsoft.com/office/drawing/2014/main" id="{304EE059-0DAF-49ED-A93D-DCCE0F427BC0}"/>
              </a:ext>
            </a:extLst>
          </p:cNvPr>
          <p:cNvSpPr>
            <a:spLocks noGrp="1"/>
          </p:cNvSpPr>
          <p:nvPr>
            <p:ph type="sldNum" sz="quarter" idx="11"/>
          </p:nvPr>
        </p:nvSpPr>
        <p:spPr/>
        <p:txBody>
          <a:bodyPr/>
          <a:lstStyle/>
          <a:p>
            <a:pPr>
              <a:defRPr/>
            </a:pPr>
            <a:fld id="{49E8191D-B835-45D5-91BE-8CAFF430D317}" type="slidenum">
              <a:rPr lang="en-US" smtClean="0"/>
              <a:pPr>
                <a:defRPr/>
              </a:pPr>
              <a:t>‹#›</a:t>
            </a:fld>
            <a:endParaRPr lang="en-US" dirty="0"/>
          </a:p>
        </p:txBody>
      </p:sp>
    </p:spTree>
    <p:extLst>
      <p:ext uri="{BB962C8B-B14F-4D97-AF65-F5344CB8AC3E}">
        <p14:creationId xmlns:p14="http://schemas.microsoft.com/office/powerpoint/2010/main" val="903539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theme" Target="../theme/theme3.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gray">
          <a:xfrm>
            <a:off x="258607" y="211455"/>
            <a:ext cx="11668350" cy="46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0" rIns="0" bIns="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gray">
          <a:xfrm>
            <a:off x="256098" y="880534"/>
            <a:ext cx="11670859" cy="573802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4" name="Slide Number Placeholder 10"/>
          <p:cNvSpPr>
            <a:spLocks noGrp="1" noChangeArrowheads="1"/>
          </p:cNvSpPr>
          <p:nvPr>
            <p:ph type="sldNum" sz="quarter" idx="4"/>
          </p:nvPr>
        </p:nvSpPr>
        <p:spPr bwMode="gray">
          <a:xfrm>
            <a:off x="10859383" y="6652809"/>
            <a:ext cx="1102784" cy="165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35998" bIns="35998" numCol="1" anchor="t" anchorCtr="0" compatLnSpc="1">
            <a:prstTxWarp prst="textNoShape">
              <a:avLst/>
            </a:prstTxWarp>
          </a:bodyPr>
          <a:lstStyle>
            <a:lvl1pPr algn="r" eaLnBrk="1" hangingPunct="1">
              <a:defRPr sz="900" b="0">
                <a:solidFill>
                  <a:srgbClr val="000000"/>
                </a:solidFill>
                <a:latin typeface="IBM Plex Sans"/>
                <a:ea typeface="Verdana" panose="020B0604030504040204" pitchFamily="34" charset="0"/>
                <a:cs typeface="IBM Plex Sans"/>
              </a:defRPr>
            </a:lvl1pPr>
          </a:lstStyle>
          <a:p>
            <a:pPr>
              <a:defRPr/>
            </a:pPr>
            <a:fld id="{49E8191D-B835-45D5-91BE-8CAFF430D317}" type="slidenum">
              <a:rPr lang="en-US" smtClean="0"/>
              <a:pPr>
                <a:defRPr/>
              </a:pPr>
              <a:t>‹#›</a:t>
            </a:fld>
            <a:endParaRPr lang="en-US" dirty="0"/>
          </a:p>
        </p:txBody>
      </p:sp>
      <p:sp>
        <p:nvSpPr>
          <p:cNvPr id="17" name="Footer Placeholder 11"/>
          <p:cNvSpPr>
            <a:spLocks noGrp="1" noChangeArrowheads="1"/>
          </p:cNvSpPr>
          <p:nvPr>
            <p:ph type="ftr" sz="quarter" idx="3"/>
          </p:nvPr>
        </p:nvSpPr>
        <p:spPr bwMode="gray">
          <a:xfrm>
            <a:off x="256098" y="6652809"/>
            <a:ext cx="4820133" cy="1829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91422" bIns="0" numCol="1" anchor="t" anchorCtr="0" compatLnSpc="1">
            <a:prstTxWarp prst="textNoShape">
              <a:avLst/>
            </a:prstTxWarp>
            <a:normAutofit/>
          </a:bodyPr>
          <a:lstStyle>
            <a:lvl1pPr algn="l" eaLnBrk="1" hangingPunct="1">
              <a:buFontTx/>
              <a:buNone/>
              <a:defRPr sz="900">
                <a:solidFill>
                  <a:schemeClr val="tx1"/>
                </a:solidFill>
                <a:latin typeface="IBM Plex Sans"/>
                <a:ea typeface="Verdana" panose="020B0604030504040204" pitchFamily="34" charset="0"/>
                <a:cs typeface="IBM Plex Sans"/>
              </a:defRPr>
            </a:lvl1pPr>
          </a:lstStyle>
          <a:p>
            <a:pPr>
              <a:defRPr/>
            </a:pPr>
            <a:r>
              <a:rPr lang="en-US"/>
              <a:t>IBM Systems Technical University  © Copyright IBM Corporation 2019</a:t>
            </a:r>
            <a:endParaRPr lang="en-US" dirty="0"/>
          </a:p>
        </p:txBody>
      </p:sp>
    </p:spTree>
  </p:cSld>
  <p:clrMap bg1="lt1" tx1="dk1" bg2="lt2" tx2="dk2" accent1="accent1" accent2="accent2" accent3="accent3" accent4="accent4" accent5="accent5" accent6="accent6" hlink="hlink" folHlink="folHlink"/>
  <p:sldLayoutIdLst>
    <p:sldLayoutId id="2147484249" r:id="rId1"/>
    <p:sldLayoutId id="2147484232" r:id="rId2"/>
    <p:sldLayoutId id="2147484233" r:id="rId3"/>
    <p:sldLayoutId id="2147484234" r:id="rId4"/>
    <p:sldLayoutId id="2147484236" r:id="rId5"/>
    <p:sldLayoutId id="2147484237" r:id="rId6"/>
    <p:sldLayoutId id="2147484238" r:id="rId7"/>
    <p:sldLayoutId id="2147484239" r:id="rId8"/>
    <p:sldLayoutId id="2147484240" r:id="rId9"/>
    <p:sldLayoutId id="2147484242" r:id="rId10"/>
    <p:sldLayoutId id="2147484243" r:id="rId11"/>
    <p:sldLayoutId id="2147484244" r:id="rId12"/>
    <p:sldLayoutId id="2147484245" r:id="rId13"/>
    <p:sldLayoutId id="2147484246" r:id="rId14"/>
    <p:sldLayoutId id="2147484205" r:id="rId15"/>
    <p:sldLayoutId id="2147484206" r:id="rId16"/>
    <p:sldLayoutId id="2147484251" r:id="rId17"/>
    <p:sldLayoutId id="2147484252" r:id="rId18"/>
    <p:sldLayoutId id="2147484253" r:id="rId19"/>
    <p:sldLayoutId id="2147484254" r:id="rId20"/>
    <p:sldLayoutId id="2147484255" r:id="rId21"/>
  </p:sldLayoutIdLst>
  <p:hf hdr="0" dt="0"/>
  <p:txStyles>
    <p:titleStyle>
      <a:lvl1pPr algn="l" defTabSz="897207" rtl="0" eaLnBrk="1" fontAlgn="base" hangingPunct="1">
        <a:lnSpc>
          <a:spcPct val="90000"/>
        </a:lnSpc>
        <a:spcBef>
          <a:spcPct val="0"/>
        </a:spcBef>
        <a:spcAft>
          <a:spcPct val="0"/>
        </a:spcAft>
        <a:defRPr sz="2401" b="1" i="0" u="none" kern="1200">
          <a:solidFill>
            <a:schemeClr val="tx2"/>
          </a:solidFill>
          <a:latin typeface="IBM Plex Sans"/>
          <a:ea typeface="+mj-ea"/>
          <a:cs typeface="IBM Plex Sans"/>
        </a:defRPr>
      </a:lvl1pPr>
      <a:lvl2pPr algn="l" defTabSz="897207" rtl="0" eaLnBrk="1" fontAlgn="base" hangingPunct="1">
        <a:spcBef>
          <a:spcPct val="0"/>
        </a:spcBef>
        <a:spcAft>
          <a:spcPct val="0"/>
        </a:spcAft>
        <a:defRPr sz="2301" b="1">
          <a:solidFill>
            <a:srgbClr val="008ABF"/>
          </a:solidFill>
          <a:latin typeface="Arial" panose="020B0604020202020204" pitchFamily="34" charset="0"/>
        </a:defRPr>
      </a:lvl2pPr>
      <a:lvl3pPr algn="l" defTabSz="897207" rtl="0" eaLnBrk="1" fontAlgn="base" hangingPunct="1">
        <a:spcBef>
          <a:spcPct val="0"/>
        </a:spcBef>
        <a:spcAft>
          <a:spcPct val="0"/>
        </a:spcAft>
        <a:defRPr sz="2301" b="1">
          <a:solidFill>
            <a:srgbClr val="008ABF"/>
          </a:solidFill>
          <a:latin typeface="Arial" panose="020B0604020202020204" pitchFamily="34" charset="0"/>
        </a:defRPr>
      </a:lvl3pPr>
      <a:lvl4pPr algn="l" defTabSz="897207" rtl="0" eaLnBrk="1" fontAlgn="base" hangingPunct="1">
        <a:spcBef>
          <a:spcPct val="0"/>
        </a:spcBef>
        <a:spcAft>
          <a:spcPct val="0"/>
        </a:spcAft>
        <a:defRPr sz="2301" b="1">
          <a:solidFill>
            <a:srgbClr val="008ABF"/>
          </a:solidFill>
          <a:latin typeface="Arial" panose="020B0604020202020204" pitchFamily="34" charset="0"/>
        </a:defRPr>
      </a:lvl4pPr>
      <a:lvl5pPr algn="l" defTabSz="897207" rtl="0" eaLnBrk="1" fontAlgn="base" hangingPunct="1">
        <a:spcBef>
          <a:spcPct val="0"/>
        </a:spcBef>
        <a:spcAft>
          <a:spcPct val="0"/>
        </a:spcAft>
        <a:defRPr sz="2301" b="1">
          <a:solidFill>
            <a:srgbClr val="008ABF"/>
          </a:solidFill>
          <a:latin typeface="Arial" panose="020B0604020202020204" pitchFamily="34" charset="0"/>
        </a:defRPr>
      </a:lvl5pPr>
      <a:lvl6pPr marL="668582" algn="l" defTabSz="898406" rtl="0" eaLnBrk="1" fontAlgn="base" hangingPunct="1">
        <a:spcBef>
          <a:spcPct val="0"/>
        </a:spcBef>
        <a:spcAft>
          <a:spcPct val="0"/>
        </a:spcAft>
        <a:defRPr sz="2340" b="1">
          <a:solidFill>
            <a:srgbClr val="1966B2"/>
          </a:solidFill>
          <a:latin typeface="Arial" panose="020B0604020202020204" pitchFamily="34" charset="0"/>
        </a:defRPr>
      </a:lvl6pPr>
      <a:lvl7pPr marL="1337162" algn="l" defTabSz="898406" rtl="0" eaLnBrk="1" fontAlgn="base" hangingPunct="1">
        <a:spcBef>
          <a:spcPct val="0"/>
        </a:spcBef>
        <a:spcAft>
          <a:spcPct val="0"/>
        </a:spcAft>
        <a:defRPr sz="2340" b="1">
          <a:solidFill>
            <a:srgbClr val="1966B2"/>
          </a:solidFill>
          <a:latin typeface="Arial" panose="020B0604020202020204" pitchFamily="34" charset="0"/>
        </a:defRPr>
      </a:lvl7pPr>
      <a:lvl8pPr marL="2005744" algn="l" defTabSz="898406" rtl="0" eaLnBrk="1" fontAlgn="base" hangingPunct="1">
        <a:spcBef>
          <a:spcPct val="0"/>
        </a:spcBef>
        <a:spcAft>
          <a:spcPct val="0"/>
        </a:spcAft>
        <a:defRPr sz="2340" b="1">
          <a:solidFill>
            <a:srgbClr val="1966B2"/>
          </a:solidFill>
          <a:latin typeface="Arial" panose="020B0604020202020204" pitchFamily="34" charset="0"/>
        </a:defRPr>
      </a:lvl8pPr>
      <a:lvl9pPr marL="2674325" algn="l" defTabSz="898406" rtl="0" eaLnBrk="1" fontAlgn="base" hangingPunct="1">
        <a:spcBef>
          <a:spcPct val="0"/>
        </a:spcBef>
        <a:spcAft>
          <a:spcPct val="0"/>
        </a:spcAft>
        <a:defRPr sz="2340" b="1">
          <a:solidFill>
            <a:srgbClr val="1966B2"/>
          </a:solidFill>
          <a:latin typeface="Arial" panose="020B0604020202020204" pitchFamily="34" charset="0"/>
        </a:defRPr>
      </a:lvl9pPr>
    </p:titleStyle>
    <p:bodyStyle>
      <a:lvl1pPr marL="347663" indent="-347663" algn="l" defTabSz="897207"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63" indent="-228600" algn="l" defTabSz="897207"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63" indent="-228600" algn="l" defTabSz="897207" rtl="0" eaLnBrk="1" fontAlgn="base" hangingPunct="1">
        <a:lnSpc>
          <a:spcPct val="100000"/>
        </a:lnSpc>
        <a:spcBef>
          <a:spcPts val="200"/>
        </a:spcBef>
        <a:spcAft>
          <a:spcPts val="0"/>
        </a:spcAft>
        <a:buClr>
          <a:srgbClr val="00649D"/>
        </a:buClr>
        <a:buSzPct val="80000"/>
        <a:buFont typeface="Courier New"/>
        <a:buChar char="o"/>
        <a:defRPr sz="1600" kern="1200">
          <a:solidFill>
            <a:schemeClr val="tx1"/>
          </a:solidFill>
          <a:latin typeface="IBM Plex Sans"/>
          <a:ea typeface="+mn-ea"/>
          <a:cs typeface="IBM Plex Sans"/>
        </a:defRPr>
      </a:lvl3pPr>
      <a:lvl4pPr marL="681241"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p:bodyStyle>
    <p:otherStyle>
      <a:defPPr>
        <a:defRPr lang="en-US"/>
      </a:defPPr>
      <a:lvl1pPr marL="0" algn="l" defTabSz="1337162" rtl="0" eaLnBrk="1" latinLnBrk="0" hangingPunct="1">
        <a:defRPr sz="2632" kern="1200">
          <a:solidFill>
            <a:schemeClr val="tx1"/>
          </a:solidFill>
          <a:latin typeface="+mn-lt"/>
          <a:ea typeface="+mn-ea"/>
          <a:cs typeface="+mn-cs"/>
        </a:defRPr>
      </a:lvl1pPr>
      <a:lvl2pPr marL="668582" algn="l" defTabSz="1337162" rtl="0" eaLnBrk="1" latinLnBrk="0" hangingPunct="1">
        <a:defRPr sz="2632" kern="1200">
          <a:solidFill>
            <a:schemeClr val="tx1"/>
          </a:solidFill>
          <a:latin typeface="+mn-lt"/>
          <a:ea typeface="+mn-ea"/>
          <a:cs typeface="+mn-cs"/>
        </a:defRPr>
      </a:lvl2pPr>
      <a:lvl3pPr marL="1337162" algn="l" defTabSz="1337162" rtl="0" eaLnBrk="1" latinLnBrk="0" hangingPunct="1">
        <a:defRPr sz="2632" kern="1200">
          <a:solidFill>
            <a:schemeClr val="tx1"/>
          </a:solidFill>
          <a:latin typeface="+mn-lt"/>
          <a:ea typeface="+mn-ea"/>
          <a:cs typeface="+mn-cs"/>
        </a:defRPr>
      </a:lvl3pPr>
      <a:lvl4pPr marL="2005744" algn="l" defTabSz="1337162" rtl="0" eaLnBrk="1" latinLnBrk="0" hangingPunct="1">
        <a:defRPr sz="2632" kern="1200">
          <a:solidFill>
            <a:schemeClr val="tx1"/>
          </a:solidFill>
          <a:latin typeface="+mn-lt"/>
          <a:ea typeface="+mn-ea"/>
          <a:cs typeface="+mn-cs"/>
        </a:defRPr>
      </a:lvl4pPr>
      <a:lvl5pPr marL="2674325" algn="l" defTabSz="1337162" rtl="0" eaLnBrk="1" latinLnBrk="0" hangingPunct="1">
        <a:defRPr sz="2632" kern="1200">
          <a:solidFill>
            <a:schemeClr val="tx1"/>
          </a:solidFill>
          <a:latin typeface="+mn-lt"/>
          <a:ea typeface="+mn-ea"/>
          <a:cs typeface="+mn-cs"/>
        </a:defRPr>
      </a:lvl5pPr>
      <a:lvl6pPr marL="3342906" algn="l" defTabSz="1337162" rtl="0" eaLnBrk="1" latinLnBrk="0" hangingPunct="1">
        <a:defRPr sz="2632" kern="1200">
          <a:solidFill>
            <a:schemeClr val="tx1"/>
          </a:solidFill>
          <a:latin typeface="+mn-lt"/>
          <a:ea typeface="+mn-ea"/>
          <a:cs typeface="+mn-cs"/>
        </a:defRPr>
      </a:lvl6pPr>
      <a:lvl7pPr marL="4011487" algn="l" defTabSz="1337162" rtl="0" eaLnBrk="1" latinLnBrk="0" hangingPunct="1">
        <a:defRPr sz="2632" kern="1200">
          <a:solidFill>
            <a:schemeClr val="tx1"/>
          </a:solidFill>
          <a:latin typeface="+mn-lt"/>
          <a:ea typeface="+mn-ea"/>
          <a:cs typeface="+mn-cs"/>
        </a:defRPr>
      </a:lvl7pPr>
      <a:lvl8pPr marL="4680069" algn="l" defTabSz="1337162" rtl="0" eaLnBrk="1" latinLnBrk="0" hangingPunct="1">
        <a:defRPr sz="2632" kern="1200">
          <a:solidFill>
            <a:schemeClr val="tx1"/>
          </a:solidFill>
          <a:latin typeface="+mn-lt"/>
          <a:ea typeface="+mn-ea"/>
          <a:cs typeface="+mn-cs"/>
        </a:defRPr>
      </a:lvl8pPr>
      <a:lvl9pPr marL="5348649" algn="l" defTabSz="1337162" rtl="0" eaLnBrk="1" latinLnBrk="0" hangingPunct="1">
        <a:defRPr sz="263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1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912EB8-3FF4-4F25-B2EF-0E19F779847F}" type="datetimeFigureOut">
              <a:rPr lang="en-US" smtClean="0"/>
              <a:t>3/2/2020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E421-E39B-46F8-9B41-9374CF67682B}" type="slidenum">
              <a:rPr lang="en-US" smtClean="0"/>
              <a:t>‹#›</a:t>
            </a:fld>
            <a:endParaRPr lang="en-US"/>
          </a:p>
        </p:txBody>
      </p:sp>
    </p:spTree>
    <p:extLst>
      <p:ext uri="{BB962C8B-B14F-4D97-AF65-F5344CB8AC3E}">
        <p14:creationId xmlns:p14="http://schemas.microsoft.com/office/powerpoint/2010/main" val="2084312630"/>
      </p:ext>
    </p:extLst>
  </p:cSld>
  <p:clrMap bg1="dk1" tx1="lt1" bg2="dk2" tx2="lt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3/2/2020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a:defRPr/>
            </a:pPr>
            <a:r>
              <a:rPr lang="en-US"/>
              <a:t>IBM Systems Technical University  © Copyright IBM Corporation 2019</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a:defRPr/>
            </a:pPr>
            <a:fld id="{49E8191D-B835-45D5-91BE-8CAFF430D317}" type="slidenum">
              <a:rPr lang="en-US" smtClean="0"/>
              <a:pPr>
                <a:defRPr/>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075566"/>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1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7.xml"/><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microsoft.com/office/2007/relationships/hdphoto" Target="../media/hdphoto2.wdp"/><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34.png"/><Relationship Id="rId5" Type="http://schemas.microsoft.com/office/2007/relationships/hdphoto" Target="../media/hdphoto1.wdp"/><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ibm/dbb"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jp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hyperlink" Target="https://www.google.com/url?sa=i&amp;rct=j&amp;q=&amp;esrc=s&amp;source=images&amp;cd=&amp;ved=2ahUKEwiP0oi84_DkAhXIT98KHT7BB7YQjRx6BAgBEAQ&amp;url=https%3A%2F%2Fjfrog.com%2Fpricing%2F&amp;psig=AOvVaw3GbZnhwkCyGExV6jYmxrmW&amp;ust=1569665944933008" TargetMode="External"/><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0329" y="1041953"/>
            <a:ext cx="9177772" cy="2267304"/>
          </a:xfrm>
        </p:spPr>
        <p:txBody>
          <a:bodyPr>
            <a:normAutofit/>
          </a:bodyPr>
          <a:lstStyle/>
          <a:p>
            <a:pPr algn="ctr">
              <a:lnSpc>
                <a:spcPct val="100000"/>
              </a:lnSpc>
            </a:pPr>
            <a:r>
              <a:rPr lang="en-US" sz="4267" dirty="0"/>
              <a:t>z/OS DevOps </a:t>
            </a:r>
            <a:br>
              <a:rPr lang="en-US" sz="4267" dirty="0"/>
            </a:br>
            <a:r>
              <a:rPr lang="en-US" sz="4267" dirty="0"/>
              <a:t>End-to-End Overview</a:t>
            </a:r>
            <a:br>
              <a:rPr lang="en-US" sz="4267" dirty="0"/>
            </a:br>
            <a:r>
              <a:rPr lang="en-US" sz="4267" dirty="0"/>
              <a:t> </a:t>
            </a:r>
          </a:p>
        </p:txBody>
      </p:sp>
      <p:sp>
        <p:nvSpPr>
          <p:cNvPr id="3" name="Text Placeholder 2"/>
          <p:cNvSpPr>
            <a:spLocks noGrp="1"/>
          </p:cNvSpPr>
          <p:nvPr>
            <p:ph type="body" sz="quarter" idx="10"/>
          </p:nvPr>
        </p:nvSpPr>
        <p:spPr>
          <a:xfrm>
            <a:off x="542058" y="5031964"/>
            <a:ext cx="5328073" cy="1568165"/>
          </a:xfrm>
        </p:spPr>
        <p:txBody>
          <a:bodyPr>
            <a:normAutofit/>
          </a:bodyPr>
          <a:lstStyle/>
          <a:p>
            <a:r>
              <a:rPr lang="en-US" b="1" dirty="0">
                <a:latin typeface="IBM Plex Mono" panose="020B0509050203000203" pitchFamily="49" charset="0"/>
              </a:rPr>
              <a:t>Nelson Lopez </a:t>
            </a:r>
          </a:p>
          <a:p>
            <a:r>
              <a:rPr lang="en-US" b="1" dirty="0">
                <a:latin typeface="IBM Plex Mono" panose="020B0509050203000203" pitchFamily="49" charset="0"/>
              </a:rPr>
              <a:t>Z DevOps Transformation Specialist</a:t>
            </a:r>
          </a:p>
          <a:p>
            <a:r>
              <a:rPr lang="en-US" b="1" dirty="0">
                <a:latin typeface="IBM Plex Mono" panose="020B0509050203000203" pitchFamily="49" charset="0"/>
              </a:rPr>
              <a:t>Nelson.lopez1@ibm.com</a:t>
            </a:r>
          </a:p>
        </p:txBody>
      </p:sp>
    </p:spTree>
    <p:extLst>
      <p:ext uri="{BB962C8B-B14F-4D97-AF65-F5344CB8AC3E}">
        <p14:creationId xmlns:p14="http://schemas.microsoft.com/office/powerpoint/2010/main" val="1358276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AD6C30C-690E-400E-BCA5-F37AA1573A12}"/>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grpSp>
        <p:nvGrpSpPr>
          <p:cNvPr id="22" name="Group 21">
            <a:extLst>
              <a:ext uri="{FF2B5EF4-FFF2-40B4-BE49-F238E27FC236}">
                <a16:creationId xmlns:a16="http://schemas.microsoft.com/office/drawing/2014/main" id="{3E28C290-3244-411F-9B62-3B94D82653D1}"/>
              </a:ext>
            </a:extLst>
          </p:cNvPr>
          <p:cNvGrpSpPr/>
          <p:nvPr/>
        </p:nvGrpSpPr>
        <p:grpSpPr>
          <a:xfrm>
            <a:off x="109796" y="1770722"/>
            <a:ext cx="8268560" cy="3878777"/>
            <a:chOff x="2730865" y="1178482"/>
            <a:chExt cx="6201420" cy="2909083"/>
          </a:xfrm>
        </p:grpSpPr>
        <p:pic>
          <p:nvPicPr>
            <p:cNvPr id="15" name="Picture 14">
              <a:extLst>
                <a:ext uri="{FF2B5EF4-FFF2-40B4-BE49-F238E27FC236}">
                  <a16:creationId xmlns:a16="http://schemas.microsoft.com/office/drawing/2014/main" id="{D97415C1-8EAE-4C28-8B3C-48F6E6BC1FBD}"/>
                </a:ext>
              </a:extLst>
            </p:cNvPr>
            <p:cNvPicPr>
              <a:picLocks noChangeAspect="1"/>
            </p:cNvPicPr>
            <p:nvPr/>
          </p:nvPicPr>
          <p:blipFill rotWithShape="1">
            <a:blip r:embed="rId3"/>
            <a:srcRect t="2616" r="32180" b="49010"/>
            <a:stretch/>
          </p:blipFill>
          <p:spPr>
            <a:xfrm>
              <a:off x="2730865" y="1178482"/>
              <a:ext cx="6201420" cy="29090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Top Corners Rounded 6">
              <a:extLst>
                <a:ext uri="{FF2B5EF4-FFF2-40B4-BE49-F238E27FC236}">
                  <a16:creationId xmlns:a16="http://schemas.microsoft.com/office/drawing/2014/main" id="{88EF498F-840E-40DC-8612-82AA3BF6EE04}"/>
                </a:ext>
              </a:extLst>
            </p:cNvPr>
            <p:cNvSpPr/>
            <p:nvPr/>
          </p:nvSpPr>
          <p:spPr>
            <a:xfrm>
              <a:off x="2821172" y="1814620"/>
              <a:ext cx="3430772" cy="361507"/>
            </a:xfrm>
            <a:custGeom>
              <a:avLst/>
              <a:gdLst>
                <a:gd name="connsiteX0" fmla="*/ 60252 w 3430772"/>
                <a:gd name="connsiteY0" fmla="*/ 0 h 361507"/>
                <a:gd name="connsiteX1" fmla="*/ 689203 w 3430772"/>
                <a:gd name="connsiteY1" fmla="*/ 0 h 361507"/>
                <a:gd name="connsiteX2" fmla="*/ 1251948 w 3430772"/>
                <a:gd name="connsiteY2" fmla="*/ 0 h 361507"/>
                <a:gd name="connsiteX3" fmla="*/ 1980207 w 3430772"/>
                <a:gd name="connsiteY3" fmla="*/ 0 h 361507"/>
                <a:gd name="connsiteX4" fmla="*/ 2609158 w 3430772"/>
                <a:gd name="connsiteY4" fmla="*/ 0 h 361507"/>
                <a:gd name="connsiteX5" fmla="*/ 3370520 w 3430772"/>
                <a:gd name="connsiteY5" fmla="*/ 0 h 361507"/>
                <a:gd name="connsiteX6" fmla="*/ 3430772 w 3430772"/>
                <a:gd name="connsiteY6" fmla="*/ 60252 h 361507"/>
                <a:gd name="connsiteX7" fmla="*/ 3430772 w 3430772"/>
                <a:gd name="connsiteY7" fmla="*/ 361507 h 361507"/>
                <a:gd name="connsiteX8" fmla="*/ 3430772 w 3430772"/>
                <a:gd name="connsiteY8" fmla="*/ 361507 h 361507"/>
                <a:gd name="connsiteX9" fmla="*/ 2676002 w 3430772"/>
                <a:gd name="connsiteY9" fmla="*/ 361507 h 361507"/>
                <a:gd name="connsiteX10" fmla="*/ 2058463 w 3430772"/>
                <a:gd name="connsiteY10" fmla="*/ 361507 h 361507"/>
                <a:gd name="connsiteX11" fmla="*/ 1372309 w 3430772"/>
                <a:gd name="connsiteY11" fmla="*/ 361507 h 361507"/>
                <a:gd name="connsiteX12" fmla="*/ 651847 w 3430772"/>
                <a:gd name="connsiteY12" fmla="*/ 361507 h 361507"/>
                <a:gd name="connsiteX13" fmla="*/ 0 w 3430772"/>
                <a:gd name="connsiteY13" fmla="*/ 361507 h 361507"/>
                <a:gd name="connsiteX14" fmla="*/ 0 w 3430772"/>
                <a:gd name="connsiteY14" fmla="*/ 361507 h 361507"/>
                <a:gd name="connsiteX15" fmla="*/ 0 w 3430772"/>
                <a:gd name="connsiteY15" fmla="*/ 60252 h 361507"/>
                <a:gd name="connsiteX16" fmla="*/ 60252 w 3430772"/>
                <a:gd name="connsiteY16"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30772" h="361507" extrusionOk="0">
                  <a:moveTo>
                    <a:pt x="60252" y="0"/>
                  </a:moveTo>
                  <a:cubicBezTo>
                    <a:pt x="340872" y="-14747"/>
                    <a:pt x="547031" y="26924"/>
                    <a:pt x="689203" y="0"/>
                  </a:cubicBezTo>
                  <a:cubicBezTo>
                    <a:pt x="831375" y="-26924"/>
                    <a:pt x="1090423" y="21732"/>
                    <a:pt x="1251948" y="0"/>
                  </a:cubicBezTo>
                  <a:cubicBezTo>
                    <a:pt x="1413473" y="-21732"/>
                    <a:pt x="1669705" y="-972"/>
                    <a:pt x="1980207" y="0"/>
                  </a:cubicBezTo>
                  <a:cubicBezTo>
                    <a:pt x="2290709" y="972"/>
                    <a:pt x="2452313" y="29094"/>
                    <a:pt x="2609158" y="0"/>
                  </a:cubicBezTo>
                  <a:cubicBezTo>
                    <a:pt x="2766003" y="-29094"/>
                    <a:pt x="3148037" y="30075"/>
                    <a:pt x="3370520" y="0"/>
                  </a:cubicBezTo>
                  <a:cubicBezTo>
                    <a:pt x="3404066" y="-1001"/>
                    <a:pt x="3424411" y="22805"/>
                    <a:pt x="3430772" y="60252"/>
                  </a:cubicBezTo>
                  <a:cubicBezTo>
                    <a:pt x="3428431" y="185053"/>
                    <a:pt x="3432847" y="257671"/>
                    <a:pt x="3430772" y="361507"/>
                  </a:cubicBezTo>
                  <a:lnTo>
                    <a:pt x="3430772" y="361507"/>
                  </a:lnTo>
                  <a:cubicBezTo>
                    <a:pt x="3077761" y="384149"/>
                    <a:pt x="2877040" y="397593"/>
                    <a:pt x="2676002" y="361507"/>
                  </a:cubicBezTo>
                  <a:cubicBezTo>
                    <a:pt x="2474964" y="325422"/>
                    <a:pt x="2308573" y="369282"/>
                    <a:pt x="2058463" y="361507"/>
                  </a:cubicBezTo>
                  <a:cubicBezTo>
                    <a:pt x="1808353" y="353732"/>
                    <a:pt x="1651048" y="377806"/>
                    <a:pt x="1372309" y="361507"/>
                  </a:cubicBezTo>
                  <a:cubicBezTo>
                    <a:pt x="1093570" y="345208"/>
                    <a:pt x="885071" y="381308"/>
                    <a:pt x="651847" y="361507"/>
                  </a:cubicBezTo>
                  <a:cubicBezTo>
                    <a:pt x="418623" y="341706"/>
                    <a:pt x="308330" y="331550"/>
                    <a:pt x="0" y="361507"/>
                  </a:cubicBezTo>
                  <a:lnTo>
                    <a:pt x="0" y="361507"/>
                  </a:lnTo>
                  <a:cubicBezTo>
                    <a:pt x="2921" y="232570"/>
                    <a:pt x="3811" y="176056"/>
                    <a:pt x="0" y="60252"/>
                  </a:cubicBezTo>
                  <a:cubicBezTo>
                    <a:pt x="-6945" y="28116"/>
                    <a:pt x="23362" y="-2493"/>
                    <a:pt x="60252"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sp>
          <p:nvSpPr>
            <p:cNvPr id="17" name="Rectangle: Top Corners Rounded 16">
              <a:extLst>
                <a:ext uri="{FF2B5EF4-FFF2-40B4-BE49-F238E27FC236}">
                  <a16:creationId xmlns:a16="http://schemas.microsoft.com/office/drawing/2014/main" id="{60EECA4D-AEFC-4A9E-A424-BD51D8E18DFD}"/>
                </a:ext>
              </a:extLst>
            </p:cNvPr>
            <p:cNvSpPr/>
            <p:nvPr/>
          </p:nvSpPr>
          <p:spPr>
            <a:xfrm>
              <a:off x="2818513" y="2860716"/>
              <a:ext cx="3430772" cy="361507"/>
            </a:xfrm>
            <a:custGeom>
              <a:avLst/>
              <a:gdLst>
                <a:gd name="connsiteX0" fmla="*/ 60252 w 3430772"/>
                <a:gd name="connsiteY0" fmla="*/ 0 h 361507"/>
                <a:gd name="connsiteX1" fmla="*/ 689203 w 3430772"/>
                <a:gd name="connsiteY1" fmla="*/ 0 h 361507"/>
                <a:gd name="connsiteX2" fmla="*/ 1251948 w 3430772"/>
                <a:gd name="connsiteY2" fmla="*/ 0 h 361507"/>
                <a:gd name="connsiteX3" fmla="*/ 1980207 w 3430772"/>
                <a:gd name="connsiteY3" fmla="*/ 0 h 361507"/>
                <a:gd name="connsiteX4" fmla="*/ 2609158 w 3430772"/>
                <a:gd name="connsiteY4" fmla="*/ 0 h 361507"/>
                <a:gd name="connsiteX5" fmla="*/ 3370520 w 3430772"/>
                <a:gd name="connsiteY5" fmla="*/ 0 h 361507"/>
                <a:gd name="connsiteX6" fmla="*/ 3430772 w 3430772"/>
                <a:gd name="connsiteY6" fmla="*/ 60252 h 361507"/>
                <a:gd name="connsiteX7" fmla="*/ 3430772 w 3430772"/>
                <a:gd name="connsiteY7" fmla="*/ 361507 h 361507"/>
                <a:gd name="connsiteX8" fmla="*/ 3430772 w 3430772"/>
                <a:gd name="connsiteY8" fmla="*/ 361507 h 361507"/>
                <a:gd name="connsiteX9" fmla="*/ 2676002 w 3430772"/>
                <a:gd name="connsiteY9" fmla="*/ 361507 h 361507"/>
                <a:gd name="connsiteX10" fmla="*/ 2058463 w 3430772"/>
                <a:gd name="connsiteY10" fmla="*/ 361507 h 361507"/>
                <a:gd name="connsiteX11" fmla="*/ 1372309 w 3430772"/>
                <a:gd name="connsiteY11" fmla="*/ 361507 h 361507"/>
                <a:gd name="connsiteX12" fmla="*/ 651847 w 3430772"/>
                <a:gd name="connsiteY12" fmla="*/ 361507 h 361507"/>
                <a:gd name="connsiteX13" fmla="*/ 0 w 3430772"/>
                <a:gd name="connsiteY13" fmla="*/ 361507 h 361507"/>
                <a:gd name="connsiteX14" fmla="*/ 0 w 3430772"/>
                <a:gd name="connsiteY14" fmla="*/ 361507 h 361507"/>
                <a:gd name="connsiteX15" fmla="*/ 0 w 3430772"/>
                <a:gd name="connsiteY15" fmla="*/ 60252 h 361507"/>
                <a:gd name="connsiteX16" fmla="*/ 60252 w 3430772"/>
                <a:gd name="connsiteY16"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30772" h="361507" extrusionOk="0">
                  <a:moveTo>
                    <a:pt x="60252" y="0"/>
                  </a:moveTo>
                  <a:cubicBezTo>
                    <a:pt x="340872" y="-14747"/>
                    <a:pt x="547031" y="26924"/>
                    <a:pt x="689203" y="0"/>
                  </a:cubicBezTo>
                  <a:cubicBezTo>
                    <a:pt x="831375" y="-26924"/>
                    <a:pt x="1090423" y="21732"/>
                    <a:pt x="1251948" y="0"/>
                  </a:cubicBezTo>
                  <a:cubicBezTo>
                    <a:pt x="1413473" y="-21732"/>
                    <a:pt x="1669705" y="-972"/>
                    <a:pt x="1980207" y="0"/>
                  </a:cubicBezTo>
                  <a:cubicBezTo>
                    <a:pt x="2290709" y="972"/>
                    <a:pt x="2452313" y="29094"/>
                    <a:pt x="2609158" y="0"/>
                  </a:cubicBezTo>
                  <a:cubicBezTo>
                    <a:pt x="2766003" y="-29094"/>
                    <a:pt x="3148037" y="30075"/>
                    <a:pt x="3370520" y="0"/>
                  </a:cubicBezTo>
                  <a:cubicBezTo>
                    <a:pt x="3404066" y="-1001"/>
                    <a:pt x="3424411" y="22805"/>
                    <a:pt x="3430772" y="60252"/>
                  </a:cubicBezTo>
                  <a:cubicBezTo>
                    <a:pt x="3428431" y="185053"/>
                    <a:pt x="3432847" y="257671"/>
                    <a:pt x="3430772" y="361507"/>
                  </a:cubicBezTo>
                  <a:lnTo>
                    <a:pt x="3430772" y="361507"/>
                  </a:lnTo>
                  <a:cubicBezTo>
                    <a:pt x="3077761" y="384149"/>
                    <a:pt x="2877040" y="397593"/>
                    <a:pt x="2676002" y="361507"/>
                  </a:cubicBezTo>
                  <a:cubicBezTo>
                    <a:pt x="2474964" y="325422"/>
                    <a:pt x="2308573" y="369282"/>
                    <a:pt x="2058463" y="361507"/>
                  </a:cubicBezTo>
                  <a:cubicBezTo>
                    <a:pt x="1808353" y="353732"/>
                    <a:pt x="1651048" y="377806"/>
                    <a:pt x="1372309" y="361507"/>
                  </a:cubicBezTo>
                  <a:cubicBezTo>
                    <a:pt x="1093570" y="345208"/>
                    <a:pt x="885071" y="381308"/>
                    <a:pt x="651847" y="361507"/>
                  </a:cubicBezTo>
                  <a:cubicBezTo>
                    <a:pt x="418623" y="341706"/>
                    <a:pt x="308330" y="331550"/>
                    <a:pt x="0" y="361507"/>
                  </a:cubicBezTo>
                  <a:lnTo>
                    <a:pt x="0" y="361507"/>
                  </a:lnTo>
                  <a:cubicBezTo>
                    <a:pt x="2921" y="232570"/>
                    <a:pt x="3811" y="176056"/>
                    <a:pt x="0" y="60252"/>
                  </a:cubicBezTo>
                  <a:cubicBezTo>
                    <a:pt x="-6945" y="28116"/>
                    <a:pt x="23362" y="-2493"/>
                    <a:pt x="60252"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sp>
          <p:nvSpPr>
            <p:cNvPr id="18" name="Rectangle: Top Corners Rounded 17">
              <a:extLst>
                <a:ext uri="{FF2B5EF4-FFF2-40B4-BE49-F238E27FC236}">
                  <a16:creationId xmlns:a16="http://schemas.microsoft.com/office/drawing/2014/main" id="{0E8C1F55-88AC-455B-AC77-757C43144DE1}"/>
                </a:ext>
              </a:extLst>
            </p:cNvPr>
            <p:cNvSpPr/>
            <p:nvPr/>
          </p:nvSpPr>
          <p:spPr>
            <a:xfrm>
              <a:off x="2818513" y="3726058"/>
              <a:ext cx="5928538" cy="361507"/>
            </a:xfrm>
            <a:custGeom>
              <a:avLst/>
              <a:gdLst>
                <a:gd name="connsiteX0" fmla="*/ 60252 w 5928538"/>
                <a:gd name="connsiteY0" fmla="*/ 0 h 361507"/>
                <a:gd name="connsiteX1" fmla="*/ 647509 w 5928538"/>
                <a:gd name="connsiteY1" fmla="*/ 0 h 361507"/>
                <a:gd name="connsiteX2" fmla="*/ 1118605 w 5928538"/>
                <a:gd name="connsiteY2" fmla="*/ 0 h 361507"/>
                <a:gd name="connsiteX3" fmla="*/ 1880103 w 5928538"/>
                <a:gd name="connsiteY3" fmla="*/ 0 h 361507"/>
                <a:gd name="connsiteX4" fmla="*/ 2467359 w 5928538"/>
                <a:gd name="connsiteY4" fmla="*/ 0 h 361507"/>
                <a:gd name="connsiteX5" fmla="*/ 3054616 w 5928538"/>
                <a:gd name="connsiteY5" fmla="*/ 0 h 361507"/>
                <a:gd name="connsiteX6" fmla="*/ 3816114 w 5928538"/>
                <a:gd name="connsiteY6" fmla="*/ 0 h 361507"/>
                <a:gd name="connsiteX7" fmla="*/ 4345290 w 5928538"/>
                <a:gd name="connsiteY7" fmla="*/ 0 h 361507"/>
                <a:gd name="connsiteX8" fmla="*/ 5106788 w 5928538"/>
                <a:gd name="connsiteY8" fmla="*/ 0 h 361507"/>
                <a:gd name="connsiteX9" fmla="*/ 5868286 w 5928538"/>
                <a:gd name="connsiteY9" fmla="*/ 0 h 361507"/>
                <a:gd name="connsiteX10" fmla="*/ 5928538 w 5928538"/>
                <a:gd name="connsiteY10" fmla="*/ 60252 h 361507"/>
                <a:gd name="connsiteX11" fmla="*/ 5928538 w 5928538"/>
                <a:gd name="connsiteY11" fmla="*/ 361507 h 361507"/>
                <a:gd name="connsiteX12" fmla="*/ 5928538 w 5928538"/>
                <a:gd name="connsiteY12" fmla="*/ 361507 h 361507"/>
                <a:gd name="connsiteX13" fmla="*/ 5329097 w 5928538"/>
                <a:gd name="connsiteY13" fmla="*/ 361507 h 361507"/>
                <a:gd name="connsiteX14" fmla="*/ 4670370 w 5928538"/>
                <a:gd name="connsiteY14" fmla="*/ 361507 h 361507"/>
                <a:gd name="connsiteX15" fmla="*/ 4011644 w 5928538"/>
                <a:gd name="connsiteY15" fmla="*/ 361507 h 361507"/>
                <a:gd name="connsiteX16" fmla="*/ 3352918 w 5928538"/>
                <a:gd name="connsiteY16" fmla="*/ 361507 h 361507"/>
                <a:gd name="connsiteX17" fmla="*/ 2634906 w 5928538"/>
                <a:gd name="connsiteY17" fmla="*/ 361507 h 361507"/>
                <a:gd name="connsiteX18" fmla="*/ 1916894 w 5928538"/>
                <a:gd name="connsiteY18" fmla="*/ 361507 h 361507"/>
                <a:gd name="connsiteX19" fmla="*/ 1198882 w 5928538"/>
                <a:gd name="connsiteY19" fmla="*/ 361507 h 361507"/>
                <a:gd name="connsiteX20" fmla="*/ 718012 w 5928538"/>
                <a:gd name="connsiteY20" fmla="*/ 361507 h 361507"/>
                <a:gd name="connsiteX21" fmla="*/ 0 w 5928538"/>
                <a:gd name="connsiteY21" fmla="*/ 361507 h 361507"/>
                <a:gd name="connsiteX22" fmla="*/ 0 w 5928538"/>
                <a:gd name="connsiteY22" fmla="*/ 361507 h 361507"/>
                <a:gd name="connsiteX23" fmla="*/ 0 w 5928538"/>
                <a:gd name="connsiteY23" fmla="*/ 60252 h 361507"/>
                <a:gd name="connsiteX24" fmla="*/ 60252 w 5928538"/>
                <a:gd name="connsiteY24" fmla="*/ 0 h 36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28538" h="361507" extrusionOk="0">
                  <a:moveTo>
                    <a:pt x="60252" y="0"/>
                  </a:moveTo>
                  <a:cubicBezTo>
                    <a:pt x="233044" y="9247"/>
                    <a:pt x="504044" y="-7344"/>
                    <a:pt x="647509" y="0"/>
                  </a:cubicBezTo>
                  <a:cubicBezTo>
                    <a:pt x="790974" y="7344"/>
                    <a:pt x="909290" y="-8401"/>
                    <a:pt x="1118605" y="0"/>
                  </a:cubicBezTo>
                  <a:cubicBezTo>
                    <a:pt x="1327920" y="8401"/>
                    <a:pt x="1597074" y="11962"/>
                    <a:pt x="1880103" y="0"/>
                  </a:cubicBezTo>
                  <a:cubicBezTo>
                    <a:pt x="2163132" y="-11962"/>
                    <a:pt x="2183840" y="-27609"/>
                    <a:pt x="2467359" y="0"/>
                  </a:cubicBezTo>
                  <a:cubicBezTo>
                    <a:pt x="2750878" y="27609"/>
                    <a:pt x="2834062" y="14241"/>
                    <a:pt x="3054616" y="0"/>
                  </a:cubicBezTo>
                  <a:cubicBezTo>
                    <a:pt x="3275170" y="-14241"/>
                    <a:pt x="3572256" y="14205"/>
                    <a:pt x="3816114" y="0"/>
                  </a:cubicBezTo>
                  <a:cubicBezTo>
                    <a:pt x="4059972" y="-14205"/>
                    <a:pt x="4197525" y="14555"/>
                    <a:pt x="4345290" y="0"/>
                  </a:cubicBezTo>
                  <a:cubicBezTo>
                    <a:pt x="4493055" y="-14555"/>
                    <a:pt x="4945946" y="2904"/>
                    <a:pt x="5106788" y="0"/>
                  </a:cubicBezTo>
                  <a:cubicBezTo>
                    <a:pt x="5267630" y="-2904"/>
                    <a:pt x="5615679" y="24650"/>
                    <a:pt x="5868286" y="0"/>
                  </a:cubicBezTo>
                  <a:cubicBezTo>
                    <a:pt x="5898999" y="-2972"/>
                    <a:pt x="5928850" y="29133"/>
                    <a:pt x="5928538" y="60252"/>
                  </a:cubicBezTo>
                  <a:cubicBezTo>
                    <a:pt x="5933126" y="127770"/>
                    <a:pt x="5940877" y="268033"/>
                    <a:pt x="5928538" y="361507"/>
                  </a:cubicBezTo>
                  <a:lnTo>
                    <a:pt x="5928538" y="361507"/>
                  </a:lnTo>
                  <a:cubicBezTo>
                    <a:pt x="5755313" y="391232"/>
                    <a:pt x="5571794" y="356194"/>
                    <a:pt x="5329097" y="361507"/>
                  </a:cubicBezTo>
                  <a:cubicBezTo>
                    <a:pt x="5086400" y="366820"/>
                    <a:pt x="4873721" y="344322"/>
                    <a:pt x="4670370" y="361507"/>
                  </a:cubicBezTo>
                  <a:cubicBezTo>
                    <a:pt x="4467019" y="378692"/>
                    <a:pt x="4172826" y="381560"/>
                    <a:pt x="4011644" y="361507"/>
                  </a:cubicBezTo>
                  <a:cubicBezTo>
                    <a:pt x="3850462" y="341454"/>
                    <a:pt x="3641542" y="385173"/>
                    <a:pt x="3352918" y="361507"/>
                  </a:cubicBezTo>
                  <a:cubicBezTo>
                    <a:pt x="3064294" y="337841"/>
                    <a:pt x="2885086" y="389168"/>
                    <a:pt x="2634906" y="361507"/>
                  </a:cubicBezTo>
                  <a:cubicBezTo>
                    <a:pt x="2384726" y="333846"/>
                    <a:pt x="2114503" y="335187"/>
                    <a:pt x="1916894" y="361507"/>
                  </a:cubicBezTo>
                  <a:cubicBezTo>
                    <a:pt x="1719285" y="387827"/>
                    <a:pt x="1512831" y="357662"/>
                    <a:pt x="1198882" y="361507"/>
                  </a:cubicBezTo>
                  <a:cubicBezTo>
                    <a:pt x="884933" y="365352"/>
                    <a:pt x="937120" y="364799"/>
                    <a:pt x="718012" y="361507"/>
                  </a:cubicBezTo>
                  <a:cubicBezTo>
                    <a:pt x="498904" y="358216"/>
                    <a:pt x="156629" y="326497"/>
                    <a:pt x="0" y="361507"/>
                  </a:cubicBezTo>
                  <a:lnTo>
                    <a:pt x="0" y="361507"/>
                  </a:lnTo>
                  <a:cubicBezTo>
                    <a:pt x="7088" y="295333"/>
                    <a:pt x="6199" y="155773"/>
                    <a:pt x="0" y="60252"/>
                  </a:cubicBezTo>
                  <a:cubicBezTo>
                    <a:pt x="1869" y="30677"/>
                    <a:pt x="25977" y="527"/>
                    <a:pt x="60252"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grpSp>
      <p:sp>
        <p:nvSpPr>
          <p:cNvPr id="10" name="Rectangle 9">
            <a:extLst>
              <a:ext uri="{FF2B5EF4-FFF2-40B4-BE49-F238E27FC236}">
                <a16:creationId xmlns:a16="http://schemas.microsoft.com/office/drawing/2014/main" id="{D0A43FC9-A36E-4757-9D55-CACBD61A1A5F}"/>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grpSp>
        <p:nvGrpSpPr>
          <p:cNvPr id="8" name="Group 7">
            <a:extLst>
              <a:ext uri="{FF2B5EF4-FFF2-40B4-BE49-F238E27FC236}">
                <a16:creationId xmlns:a16="http://schemas.microsoft.com/office/drawing/2014/main" id="{E4FF6205-5618-486F-8277-2AE28327F5C2}"/>
              </a:ext>
            </a:extLst>
          </p:cNvPr>
          <p:cNvGrpSpPr/>
          <p:nvPr/>
        </p:nvGrpSpPr>
        <p:grpSpPr>
          <a:xfrm>
            <a:off x="6696234" y="2799963"/>
            <a:ext cx="4868029" cy="3259312"/>
            <a:chOff x="0" y="1178482"/>
            <a:chExt cx="3651022" cy="2444484"/>
          </a:xfrm>
        </p:grpSpPr>
        <p:grpSp>
          <p:nvGrpSpPr>
            <p:cNvPr id="5" name="Group 4">
              <a:extLst>
                <a:ext uri="{FF2B5EF4-FFF2-40B4-BE49-F238E27FC236}">
                  <a16:creationId xmlns:a16="http://schemas.microsoft.com/office/drawing/2014/main" id="{5144F622-27DC-446D-8193-F87DC9F94F32}"/>
                </a:ext>
              </a:extLst>
            </p:cNvPr>
            <p:cNvGrpSpPr/>
            <p:nvPr/>
          </p:nvGrpSpPr>
          <p:grpSpPr>
            <a:xfrm>
              <a:off x="0" y="1178482"/>
              <a:ext cx="3651022" cy="2444484"/>
              <a:chOff x="3771786" y="1178481"/>
              <a:chExt cx="3651022" cy="2444484"/>
            </a:xfrm>
          </p:grpSpPr>
          <p:pic>
            <p:nvPicPr>
              <p:cNvPr id="4" name="Picture 3">
                <a:extLst>
                  <a:ext uri="{FF2B5EF4-FFF2-40B4-BE49-F238E27FC236}">
                    <a16:creationId xmlns:a16="http://schemas.microsoft.com/office/drawing/2014/main" id="{3E253EA3-BEF2-4C0C-BFD1-9E25A0CB6BC1}"/>
                  </a:ext>
                </a:extLst>
              </p:cNvPr>
              <p:cNvPicPr>
                <a:picLocks noChangeAspect="1"/>
              </p:cNvPicPr>
              <p:nvPr/>
            </p:nvPicPr>
            <p:blipFill rotWithShape="1">
              <a:blip r:embed="rId4"/>
              <a:srcRect l="19924" t="24201" r="50211" b="26446"/>
              <a:stretch/>
            </p:blipFill>
            <p:spPr>
              <a:xfrm>
                <a:off x="3771786" y="1178481"/>
                <a:ext cx="2730865" cy="24444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18BF8F1F-EE7A-43CB-9C10-DE694DC7D71C}"/>
                  </a:ext>
                </a:extLst>
              </p:cNvPr>
              <p:cNvPicPr>
                <a:picLocks noChangeAspect="1"/>
              </p:cNvPicPr>
              <p:nvPr/>
            </p:nvPicPr>
            <p:blipFill rotWithShape="1">
              <a:blip r:embed="rId4"/>
              <a:srcRect l="68433" t="24201" r="20226" b="26446"/>
              <a:stretch/>
            </p:blipFill>
            <p:spPr>
              <a:xfrm>
                <a:off x="6385776" y="1178481"/>
                <a:ext cx="1037032" cy="2444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9" name="Rectangle: Top Corners Rounded 18">
              <a:extLst>
                <a:ext uri="{FF2B5EF4-FFF2-40B4-BE49-F238E27FC236}">
                  <a16:creationId xmlns:a16="http://schemas.microsoft.com/office/drawing/2014/main" id="{AEB95F02-C4D1-4A68-B5A3-150DEADFB371}"/>
                </a:ext>
              </a:extLst>
            </p:cNvPr>
            <p:cNvSpPr/>
            <p:nvPr/>
          </p:nvSpPr>
          <p:spPr>
            <a:xfrm>
              <a:off x="192760" y="2252934"/>
              <a:ext cx="2266906" cy="207893"/>
            </a:xfrm>
            <a:custGeom>
              <a:avLst/>
              <a:gdLst>
                <a:gd name="connsiteX0" fmla="*/ 34650 w 2266906"/>
                <a:gd name="connsiteY0" fmla="*/ 0 h 207893"/>
                <a:gd name="connsiteX1" fmla="*/ 562075 w 2266906"/>
                <a:gd name="connsiteY1" fmla="*/ 0 h 207893"/>
                <a:gd name="connsiteX2" fmla="*/ 1045549 w 2266906"/>
                <a:gd name="connsiteY2" fmla="*/ 0 h 207893"/>
                <a:gd name="connsiteX3" fmla="*/ 1638902 w 2266906"/>
                <a:gd name="connsiteY3" fmla="*/ 0 h 207893"/>
                <a:gd name="connsiteX4" fmla="*/ 2232256 w 2266906"/>
                <a:gd name="connsiteY4" fmla="*/ 0 h 207893"/>
                <a:gd name="connsiteX5" fmla="*/ 2266906 w 2266906"/>
                <a:gd name="connsiteY5" fmla="*/ 34650 h 207893"/>
                <a:gd name="connsiteX6" fmla="*/ 2266906 w 2266906"/>
                <a:gd name="connsiteY6" fmla="*/ 207893 h 207893"/>
                <a:gd name="connsiteX7" fmla="*/ 2266906 w 2266906"/>
                <a:gd name="connsiteY7" fmla="*/ 207893 h 207893"/>
                <a:gd name="connsiteX8" fmla="*/ 1654841 w 2266906"/>
                <a:gd name="connsiteY8" fmla="*/ 207893 h 207893"/>
                <a:gd name="connsiteX9" fmla="*/ 1133453 w 2266906"/>
                <a:gd name="connsiteY9" fmla="*/ 207893 h 207893"/>
                <a:gd name="connsiteX10" fmla="*/ 612065 w 2266906"/>
                <a:gd name="connsiteY10" fmla="*/ 207893 h 207893"/>
                <a:gd name="connsiteX11" fmla="*/ 0 w 2266906"/>
                <a:gd name="connsiteY11" fmla="*/ 207893 h 207893"/>
                <a:gd name="connsiteX12" fmla="*/ 0 w 2266906"/>
                <a:gd name="connsiteY12" fmla="*/ 207893 h 207893"/>
                <a:gd name="connsiteX13" fmla="*/ 0 w 2266906"/>
                <a:gd name="connsiteY13" fmla="*/ 34650 h 207893"/>
                <a:gd name="connsiteX14" fmla="*/ 34650 w 2266906"/>
                <a:gd name="connsiteY14" fmla="*/ 0 h 2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6906" h="207893" extrusionOk="0">
                  <a:moveTo>
                    <a:pt x="34650" y="0"/>
                  </a:moveTo>
                  <a:cubicBezTo>
                    <a:pt x="257058" y="-4142"/>
                    <a:pt x="441505" y="-24634"/>
                    <a:pt x="562075" y="0"/>
                  </a:cubicBezTo>
                  <a:cubicBezTo>
                    <a:pt x="682645" y="24634"/>
                    <a:pt x="854017" y="23703"/>
                    <a:pt x="1045549" y="0"/>
                  </a:cubicBezTo>
                  <a:cubicBezTo>
                    <a:pt x="1237081" y="-23703"/>
                    <a:pt x="1376292" y="2229"/>
                    <a:pt x="1638902" y="0"/>
                  </a:cubicBezTo>
                  <a:cubicBezTo>
                    <a:pt x="1901512" y="-2229"/>
                    <a:pt x="1990512" y="-20227"/>
                    <a:pt x="2232256" y="0"/>
                  </a:cubicBezTo>
                  <a:cubicBezTo>
                    <a:pt x="2253067" y="800"/>
                    <a:pt x="2271016" y="16001"/>
                    <a:pt x="2266906" y="34650"/>
                  </a:cubicBezTo>
                  <a:cubicBezTo>
                    <a:pt x="2258547" y="90624"/>
                    <a:pt x="2273828" y="157692"/>
                    <a:pt x="2266906" y="207893"/>
                  </a:cubicBezTo>
                  <a:lnTo>
                    <a:pt x="2266906" y="207893"/>
                  </a:lnTo>
                  <a:cubicBezTo>
                    <a:pt x="2134962" y="235024"/>
                    <a:pt x="1911093" y="204256"/>
                    <a:pt x="1654841" y="207893"/>
                  </a:cubicBezTo>
                  <a:cubicBezTo>
                    <a:pt x="1398590" y="211530"/>
                    <a:pt x="1300809" y="190611"/>
                    <a:pt x="1133453" y="207893"/>
                  </a:cubicBezTo>
                  <a:cubicBezTo>
                    <a:pt x="966097" y="225175"/>
                    <a:pt x="782654" y="223447"/>
                    <a:pt x="612065" y="207893"/>
                  </a:cubicBezTo>
                  <a:cubicBezTo>
                    <a:pt x="441476" y="192339"/>
                    <a:pt x="232552" y="211188"/>
                    <a:pt x="0" y="207893"/>
                  </a:cubicBezTo>
                  <a:lnTo>
                    <a:pt x="0" y="207893"/>
                  </a:lnTo>
                  <a:cubicBezTo>
                    <a:pt x="6398" y="153352"/>
                    <a:pt x="-5599" y="107906"/>
                    <a:pt x="0" y="34650"/>
                  </a:cubicBezTo>
                  <a:cubicBezTo>
                    <a:pt x="738" y="16417"/>
                    <a:pt x="17449" y="-1695"/>
                    <a:pt x="34650"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sp>
          <p:nvSpPr>
            <p:cNvPr id="20" name="Rectangle: Top Corners Rounded 19">
              <a:extLst>
                <a:ext uri="{FF2B5EF4-FFF2-40B4-BE49-F238E27FC236}">
                  <a16:creationId xmlns:a16="http://schemas.microsoft.com/office/drawing/2014/main" id="{F19264EE-B4CF-46A9-9EFA-81928A5E9CA8}"/>
                </a:ext>
              </a:extLst>
            </p:cNvPr>
            <p:cNvSpPr/>
            <p:nvPr/>
          </p:nvSpPr>
          <p:spPr>
            <a:xfrm>
              <a:off x="192760" y="2618600"/>
              <a:ext cx="2266906" cy="207893"/>
            </a:xfrm>
            <a:custGeom>
              <a:avLst/>
              <a:gdLst>
                <a:gd name="connsiteX0" fmla="*/ 34650 w 2266906"/>
                <a:gd name="connsiteY0" fmla="*/ 0 h 207893"/>
                <a:gd name="connsiteX1" fmla="*/ 562075 w 2266906"/>
                <a:gd name="connsiteY1" fmla="*/ 0 h 207893"/>
                <a:gd name="connsiteX2" fmla="*/ 1045549 w 2266906"/>
                <a:gd name="connsiteY2" fmla="*/ 0 h 207893"/>
                <a:gd name="connsiteX3" fmla="*/ 1638902 w 2266906"/>
                <a:gd name="connsiteY3" fmla="*/ 0 h 207893"/>
                <a:gd name="connsiteX4" fmla="*/ 2232256 w 2266906"/>
                <a:gd name="connsiteY4" fmla="*/ 0 h 207893"/>
                <a:gd name="connsiteX5" fmla="*/ 2266906 w 2266906"/>
                <a:gd name="connsiteY5" fmla="*/ 34650 h 207893"/>
                <a:gd name="connsiteX6" fmla="*/ 2266906 w 2266906"/>
                <a:gd name="connsiteY6" fmla="*/ 207893 h 207893"/>
                <a:gd name="connsiteX7" fmla="*/ 2266906 w 2266906"/>
                <a:gd name="connsiteY7" fmla="*/ 207893 h 207893"/>
                <a:gd name="connsiteX8" fmla="*/ 1654841 w 2266906"/>
                <a:gd name="connsiteY8" fmla="*/ 207893 h 207893"/>
                <a:gd name="connsiteX9" fmla="*/ 1133453 w 2266906"/>
                <a:gd name="connsiteY9" fmla="*/ 207893 h 207893"/>
                <a:gd name="connsiteX10" fmla="*/ 612065 w 2266906"/>
                <a:gd name="connsiteY10" fmla="*/ 207893 h 207893"/>
                <a:gd name="connsiteX11" fmla="*/ 0 w 2266906"/>
                <a:gd name="connsiteY11" fmla="*/ 207893 h 207893"/>
                <a:gd name="connsiteX12" fmla="*/ 0 w 2266906"/>
                <a:gd name="connsiteY12" fmla="*/ 207893 h 207893"/>
                <a:gd name="connsiteX13" fmla="*/ 0 w 2266906"/>
                <a:gd name="connsiteY13" fmla="*/ 34650 h 207893"/>
                <a:gd name="connsiteX14" fmla="*/ 34650 w 2266906"/>
                <a:gd name="connsiteY14" fmla="*/ 0 h 2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6906" h="207893" extrusionOk="0">
                  <a:moveTo>
                    <a:pt x="34650" y="0"/>
                  </a:moveTo>
                  <a:cubicBezTo>
                    <a:pt x="257058" y="-4142"/>
                    <a:pt x="441505" y="-24634"/>
                    <a:pt x="562075" y="0"/>
                  </a:cubicBezTo>
                  <a:cubicBezTo>
                    <a:pt x="682645" y="24634"/>
                    <a:pt x="854017" y="23703"/>
                    <a:pt x="1045549" y="0"/>
                  </a:cubicBezTo>
                  <a:cubicBezTo>
                    <a:pt x="1237081" y="-23703"/>
                    <a:pt x="1376292" y="2229"/>
                    <a:pt x="1638902" y="0"/>
                  </a:cubicBezTo>
                  <a:cubicBezTo>
                    <a:pt x="1901512" y="-2229"/>
                    <a:pt x="1990512" y="-20227"/>
                    <a:pt x="2232256" y="0"/>
                  </a:cubicBezTo>
                  <a:cubicBezTo>
                    <a:pt x="2253067" y="800"/>
                    <a:pt x="2271016" y="16001"/>
                    <a:pt x="2266906" y="34650"/>
                  </a:cubicBezTo>
                  <a:cubicBezTo>
                    <a:pt x="2258547" y="90624"/>
                    <a:pt x="2273828" y="157692"/>
                    <a:pt x="2266906" y="207893"/>
                  </a:cubicBezTo>
                  <a:lnTo>
                    <a:pt x="2266906" y="207893"/>
                  </a:lnTo>
                  <a:cubicBezTo>
                    <a:pt x="2134962" y="235024"/>
                    <a:pt x="1911093" y="204256"/>
                    <a:pt x="1654841" y="207893"/>
                  </a:cubicBezTo>
                  <a:cubicBezTo>
                    <a:pt x="1398590" y="211530"/>
                    <a:pt x="1300809" y="190611"/>
                    <a:pt x="1133453" y="207893"/>
                  </a:cubicBezTo>
                  <a:cubicBezTo>
                    <a:pt x="966097" y="225175"/>
                    <a:pt x="782654" y="223447"/>
                    <a:pt x="612065" y="207893"/>
                  </a:cubicBezTo>
                  <a:cubicBezTo>
                    <a:pt x="441476" y="192339"/>
                    <a:pt x="232552" y="211188"/>
                    <a:pt x="0" y="207893"/>
                  </a:cubicBezTo>
                  <a:lnTo>
                    <a:pt x="0" y="207893"/>
                  </a:lnTo>
                  <a:cubicBezTo>
                    <a:pt x="6398" y="153352"/>
                    <a:pt x="-5599" y="107906"/>
                    <a:pt x="0" y="34650"/>
                  </a:cubicBezTo>
                  <a:cubicBezTo>
                    <a:pt x="738" y="16417"/>
                    <a:pt x="17449" y="-1695"/>
                    <a:pt x="34650"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sp>
          <p:nvSpPr>
            <p:cNvPr id="21" name="Rectangle: Top Corners Rounded 20">
              <a:extLst>
                <a:ext uri="{FF2B5EF4-FFF2-40B4-BE49-F238E27FC236}">
                  <a16:creationId xmlns:a16="http://schemas.microsoft.com/office/drawing/2014/main" id="{ECA65704-225E-4B1F-9800-4720E140AF91}"/>
                </a:ext>
              </a:extLst>
            </p:cNvPr>
            <p:cNvSpPr/>
            <p:nvPr/>
          </p:nvSpPr>
          <p:spPr>
            <a:xfrm>
              <a:off x="192761" y="2926895"/>
              <a:ext cx="2421230" cy="207893"/>
            </a:xfrm>
            <a:custGeom>
              <a:avLst/>
              <a:gdLst>
                <a:gd name="connsiteX0" fmla="*/ 34650 w 2421230"/>
                <a:gd name="connsiteY0" fmla="*/ 0 h 207893"/>
                <a:gd name="connsiteX1" fmla="*/ 599113 w 2421230"/>
                <a:gd name="connsiteY1" fmla="*/ 0 h 207893"/>
                <a:gd name="connsiteX2" fmla="*/ 1116538 w 2421230"/>
                <a:gd name="connsiteY2" fmla="*/ 0 h 207893"/>
                <a:gd name="connsiteX3" fmla="*/ 1751559 w 2421230"/>
                <a:gd name="connsiteY3" fmla="*/ 0 h 207893"/>
                <a:gd name="connsiteX4" fmla="*/ 2386580 w 2421230"/>
                <a:gd name="connsiteY4" fmla="*/ 0 h 207893"/>
                <a:gd name="connsiteX5" fmla="*/ 2421230 w 2421230"/>
                <a:gd name="connsiteY5" fmla="*/ 34650 h 207893"/>
                <a:gd name="connsiteX6" fmla="*/ 2421230 w 2421230"/>
                <a:gd name="connsiteY6" fmla="*/ 207893 h 207893"/>
                <a:gd name="connsiteX7" fmla="*/ 2421230 w 2421230"/>
                <a:gd name="connsiteY7" fmla="*/ 207893 h 207893"/>
                <a:gd name="connsiteX8" fmla="*/ 1767498 w 2421230"/>
                <a:gd name="connsiteY8" fmla="*/ 207893 h 207893"/>
                <a:gd name="connsiteX9" fmla="*/ 1210615 w 2421230"/>
                <a:gd name="connsiteY9" fmla="*/ 207893 h 207893"/>
                <a:gd name="connsiteX10" fmla="*/ 653732 w 2421230"/>
                <a:gd name="connsiteY10" fmla="*/ 207893 h 207893"/>
                <a:gd name="connsiteX11" fmla="*/ 0 w 2421230"/>
                <a:gd name="connsiteY11" fmla="*/ 207893 h 207893"/>
                <a:gd name="connsiteX12" fmla="*/ 0 w 2421230"/>
                <a:gd name="connsiteY12" fmla="*/ 207893 h 207893"/>
                <a:gd name="connsiteX13" fmla="*/ 0 w 2421230"/>
                <a:gd name="connsiteY13" fmla="*/ 34650 h 207893"/>
                <a:gd name="connsiteX14" fmla="*/ 34650 w 2421230"/>
                <a:gd name="connsiteY14" fmla="*/ 0 h 207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1230" h="207893" extrusionOk="0">
                  <a:moveTo>
                    <a:pt x="34650" y="0"/>
                  </a:moveTo>
                  <a:cubicBezTo>
                    <a:pt x="199804" y="4350"/>
                    <a:pt x="450809" y="-16606"/>
                    <a:pt x="599113" y="0"/>
                  </a:cubicBezTo>
                  <a:cubicBezTo>
                    <a:pt x="747417" y="16606"/>
                    <a:pt x="909699" y="25150"/>
                    <a:pt x="1116538" y="0"/>
                  </a:cubicBezTo>
                  <a:cubicBezTo>
                    <a:pt x="1323378" y="-25150"/>
                    <a:pt x="1613800" y="-20600"/>
                    <a:pt x="1751559" y="0"/>
                  </a:cubicBezTo>
                  <a:cubicBezTo>
                    <a:pt x="1889318" y="20600"/>
                    <a:pt x="2089058" y="-10291"/>
                    <a:pt x="2386580" y="0"/>
                  </a:cubicBezTo>
                  <a:cubicBezTo>
                    <a:pt x="2407391" y="800"/>
                    <a:pt x="2425340" y="16001"/>
                    <a:pt x="2421230" y="34650"/>
                  </a:cubicBezTo>
                  <a:cubicBezTo>
                    <a:pt x="2412871" y="90624"/>
                    <a:pt x="2428152" y="157692"/>
                    <a:pt x="2421230" y="207893"/>
                  </a:cubicBezTo>
                  <a:lnTo>
                    <a:pt x="2421230" y="207893"/>
                  </a:lnTo>
                  <a:cubicBezTo>
                    <a:pt x="2249826" y="225073"/>
                    <a:pt x="2056803" y="199938"/>
                    <a:pt x="1767498" y="207893"/>
                  </a:cubicBezTo>
                  <a:cubicBezTo>
                    <a:pt x="1478193" y="215848"/>
                    <a:pt x="1448153" y="209197"/>
                    <a:pt x="1210615" y="207893"/>
                  </a:cubicBezTo>
                  <a:cubicBezTo>
                    <a:pt x="973077" y="206589"/>
                    <a:pt x="845695" y="212330"/>
                    <a:pt x="653732" y="207893"/>
                  </a:cubicBezTo>
                  <a:cubicBezTo>
                    <a:pt x="461769" y="203456"/>
                    <a:pt x="276641" y="237461"/>
                    <a:pt x="0" y="207893"/>
                  </a:cubicBezTo>
                  <a:lnTo>
                    <a:pt x="0" y="207893"/>
                  </a:lnTo>
                  <a:cubicBezTo>
                    <a:pt x="6398" y="153352"/>
                    <a:pt x="-5599" y="107906"/>
                    <a:pt x="0" y="34650"/>
                  </a:cubicBezTo>
                  <a:cubicBezTo>
                    <a:pt x="738" y="16417"/>
                    <a:pt x="17449" y="-1695"/>
                    <a:pt x="34650" y="0"/>
                  </a:cubicBezTo>
                  <a:close/>
                </a:path>
              </a:pathLst>
            </a:custGeom>
            <a:noFill/>
            <a:ln w="31750" cap="sq">
              <a:solidFill>
                <a:schemeClr val="accent1"/>
              </a:solidFill>
              <a:extLst>
                <a:ext uri="{C807C97D-BFC1-408E-A445-0C87EB9F89A2}">
                  <ask:lineSketchStyleProps xmlns:ask="http://schemas.microsoft.com/office/drawing/2018/sketchyshapes" sd="1219033472">
                    <a:prstGeom prst="round2Same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267"/>
            </a:p>
          </p:txBody>
        </p:sp>
      </p:grpSp>
      <p:sp>
        <p:nvSpPr>
          <p:cNvPr id="2" name="Title 1">
            <a:extLst>
              <a:ext uri="{FF2B5EF4-FFF2-40B4-BE49-F238E27FC236}">
                <a16:creationId xmlns:a16="http://schemas.microsoft.com/office/drawing/2014/main" id="{203CA00B-FF8C-46AA-9EC4-79BDF9F0FE45}"/>
              </a:ext>
            </a:extLst>
          </p:cNvPr>
          <p:cNvSpPr>
            <a:spLocks noGrp="1"/>
          </p:cNvSpPr>
          <p:nvPr>
            <p:ph type="title"/>
          </p:nvPr>
        </p:nvSpPr>
        <p:spPr>
          <a:xfrm>
            <a:off x="4524120" y="11928"/>
            <a:ext cx="3143760" cy="836259"/>
          </a:xfrm>
          <a:solidFill>
            <a:schemeClr val="tx1"/>
          </a:solidFill>
        </p:spPr>
        <p:txBody>
          <a:bodyPr>
            <a:normAutofit/>
          </a:bodyPr>
          <a:lstStyle/>
          <a:p>
            <a:r>
              <a:rPr lang="en-US" dirty="0">
                <a:solidFill>
                  <a:schemeClr val="bg1"/>
                </a:solidFill>
              </a:rPr>
              <a:t>View the commit log</a:t>
            </a:r>
          </a:p>
        </p:txBody>
      </p:sp>
      <p:sp>
        <p:nvSpPr>
          <p:cNvPr id="13" name="Rectangle 12">
            <a:extLst>
              <a:ext uri="{FF2B5EF4-FFF2-40B4-BE49-F238E27FC236}">
                <a16:creationId xmlns:a16="http://schemas.microsoft.com/office/drawing/2014/main" id="{4A54B6C3-49BF-4C6D-9054-565986593351}"/>
              </a:ext>
            </a:extLst>
          </p:cNvPr>
          <p:cNvSpPr/>
          <p:nvPr/>
        </p:nvSpPr>
        <p:spPr>
          <a:xfrm>
            <a:off x="3604766" y="1284471"/>
            <a:ext cx="4912044" cy="3430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dirty="0">
                <a:solidFill>
                  <a:srgbClr val="FFFF00"/>
                </a:solidFill>
              </a:rPr>
              <a:t>git log </a:t>
            </a:r>
            <a:endParaRPr lang="en-US" sz="2267" i="1" dirty="0">
              <a:solidFill>
                <a:srgbClr val="FFFF00"/>
              </a:solidFill>
            </a:endParaRPr>
          </a:p>
        </p:txBody>
      </p:sp>
    </p:spTree>
    <p:extLst>
      <p:ext uri="{BB962C8B-B14F-4D97-AF65-F5344CB8AC3E}">
        <p14:creationId xmlns:p14="http://schemas.microsoft.com/office/powerpoint/2010/main" val="3059939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C56E88-3BD5-44E5-9B19-7EEC5F9EC9B6}"/>
              </a:ext>
            </a:extLst>
          </p:cNvPr>
          <p:cNvPicPr>
            <a:picLocks noChangeAspect="1"/>
          </p:cNvPicPr>
          <p:nvPr/>
        </p:nvPicPr>
        <p:blipFill rotWithShape="1">
          <a:blip r:embed="rId3"/>
          <a:srcRect l="9844" t="3611" r="9922" b="23166"/>
          <a:stretch/>
        </p:blipFill>
        <p:spPr>
          <a:xfrm>
            <a:off x="0" y="2"/>
            <a:ext cx="12192000" cy="5985996"/>
          </a:xfrm>
          <a:prstGeom prst="rect">
            <a:avLst/>
          </a:prstGeom>
        </p:spPr>
      </p:pic>
      <p:sp>
        <p:nvSpPr>
          <p:cNvPr id="5" name="Rectangle 4">
            <a:extLst>
              <a:ext uri="{FF2B5EF4-FFF2-40B4-BE49-F238E27FC236}">
                <a16:creationId xmlns:a16="http://schemas.microsoft.com/office/drawing/2014/main" id="{2387C6E2-097C-4CC7-8BBE-65E227D6060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6" name="Rectangle 5">
            <a:extLst>
              <a:ext uri="{FF2B5EF4-FFF2-40B4-BE49-F238E27FC236}">
                <a16:creationId xmlns:a16="http://schemas.microsoft.com/office/drawing/2014/main" id="{99EF668C-898C-4172-B300-4C0AD6EA7298}"/>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2549885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FA5F4-E0B1-41B3-943E-FEA5E7067B1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43C89B8-C790-43BD-B4AF-6E374AA7B078}"/>
              </a:ext>
            </a:extLst>
          </p:cNvPr>
          <p:cNvPicPr>
            <a:picLocks noChangeAspect="1"/>
          </p:cNvPicPr>
          <p:nvPr/>
        </p:nvPicPr>
        <p:blipFill rotWithShape="1">
          <a:blip r:embed="rId3"/>
          <a:srcRect l="10264" t="2273" r="10952" b="25941"/>
          <a:stretch/>
        </p:blipFill>
        <p:spPr>
          <a:xfrm>
            <a:off x="69852" y="1"/>
            <a:ext cx="11947977" cy="5984240"/>
          </a:xfrm>
          <a:prstGeom prst="rect">
            <a:avLst/>
          </a:prstGeom>
        </p:spPr>
      </p:pic>
      <p:sp>
        <p:nvSpPr>
          <p:cNvPr id="5" name="Rectangle 4">
            <a:extLst>
              <a:ext uri="{FF2B5EF4-FFF2-40B4-BE49-F238E27FC236}">
                <a16:creationId xmlns:a16="http://schemas.microsoft.com/office/drawing/2014/main" id="{3AA0A69C-8F34-4204-BDD2-CEBF3E970A04}"/>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6" name="Rectangle 5">
            <a:extLst>
              <a:ext uri="{FF2B5EF4-FFF2-40B4-BE49-F238E27FC236}">
                <a16:creationId xmlns:a16="http://schemas.microsoft.com/office/drawing/2014/main" id="{EADB511F-86CF-470B-9BC7-9245973AF99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1985035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6B322-779D-46E0-B136-5ECAEE4E703F}"/>
              </a:ext>
            </a:extLst>
          </p:cNvPr>
          <p:cNvSpPr>
            <a:spLocks noGrp="1"/>
          </p:cNvSpPr>
          <p:nvPr>
            <p:ph idx="1"/>
          </p:nvPr>
        </p:nvSpPr>
        <p:spPr>
          <a:xfrm>
            <a:off x="1744135" y="569067"/>
            <a:ext cx="9008533" cy="5655156"/>
          </a:xfrm>
        </p:spPr>
        <p:txBody>
          <a:bodyPr/>
          <a:lstStyle/>
          <a:p>
            <a:pPr marL="0" indent="0" algn="ctr">
              <a:buNone/>
            </a:pPr>
            <a:r>
              <a:rPr lang="en-US" sz="5867" dirty="0">
                <a:solidFill>
                  <a:schemeClr val="bg1"/>
                </a:solidFill>
              </a:rPr>
              <a:t>What is </a:t>
            </a:r>
          </a:p>
          <a:p>
            <a:pPr marL="0" indent="0" algn="ctr">
              <a:buNone/>
            </a:pPr>
            <a:r>
              <a:rPr lang="en-US" sz="5867" dirty="0">
                <a:solidFill>
                  <a:schemeClr val="bg1"/>
                </a:solidFill>
                <a:latin typeface="inherit"/>
              </a:rPr>
              <a:t>IBM’s Dependency Based Build  (DBB)?</a:t>
            </a:r>
          </a:p>
          <a:p>
            <a:pPr marL="0" indent="0" algn="ctr">
              <a:buNone/>
            </a:pPr>
            <a:endParaRPr lang="en-US" sz="5867" dirty="0">
              <a:solidFill>
                <a:schemeClr val="bg1"/>
              </a:solidFill>
              <a:latin typeface="inherit"/>
            </a:endParaRPr>
          </a:p>
        </p:txBody>
      </p:sp>
      <p:sp>
        <p:nvSpPr>
          <p:cNvPr id="4" name="Rectangle 3">
            <a:extLst>
              <a:ext uri="{FF2B5EF4-FFF2-40B4-BE49-F238E27FC236}">
                <a16:creationId xmlns:a16="http://schemas.microsoft.com/office/drawing/2014/main" id="{018F7BBB-6D14-44DC-B454-F4A5A3DCBE6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3E23256D-5D41-4A83-9DC6-2592A6BC63C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6" name="Picture 5">
            <a:extLst>
              <a:ext uri="{FF2B5EF4-FFF2-40B4-BE49-F238E27FC236}">
                <a16:creationId xmlns:a16="http://schemas.microsoft.com/office/drawing/2014/main" id="{0E1F9480-08E3-4B08-A142-06FBB4A960A0}"/>
              </a:ext>
            </a:extLst>
          </p:cNvPr>
          <p:cNvPicPr>
            <a:picLocks noChangeAspect="1"/>
          </p:cNvPicPr>
          <p:nvPr/>
        </p:nvPicPr>
        <p:blipFill rotWithShape="1">
          <a:blip r:embed="rId2"/>
          <a:srcRect l="48076" t="27949" r="45720" b="61256"/>
          <a:stretch/>
        </p:blipFill>
        <p:spPr>
          <a:xfrm>
            <a:off x="4962895" y="3956290"/>
            <a:ext cx="2402393" cy="2267933"/>
          </a:xfrm>
          <a:prstGeom prst="rect">
            <a:avLst/>
          </a:prstGeom>
        </p:spPr>
      </p:pic>
    </p:spTree>
    <p:extLst>
      <p:ext uri="{BB962C8B-B14F-4D97-AF65-F5344CB8AC3E}">
        <p14:creationId xmlns:p14="http://schemas.microsoft.com/office/powerpoint/2010/main" val="1061694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AE53A8-F1E5-477C-A428-1F480ABAE128}"/>
              </a:ext>
            </a:extLst>
          </p:cNvPr>
          <p:cNvSpPr/>
          <p:nvPr/>
        </p:nvSpPr>
        <p:spPr>
          <a:xfrm>
            <a:off x="540849" y="782122"/>
            <a:ext cx="11137804" cy="5262403"/>
          </a:xfrm>
          <a:prstGeom prst="rect">
            <a:avLst/>
          </a:prstGeom>
        </p:spPr>
        <p:txBody>
          <a:bodyPr wrap="square">
            <a:spAutoFit/>
          </a:bodyPr>
          <a:lstStyle/>
          <a:p>
            <a:pPr fontAlgn="base"/>
            <a:r>
              <a:rPr lang="en-US" sz="3733" dirty="0">
                <a:solidFill>
                  <a:schemeClr val="bg1"/>
                </a:solidFill>
                <a:latin typeface="inherit"/>
              </a:rPr>
              <a:t>DBB is an automated Build Tool for mainframe applications – no </a:t>
            </a:r>
            <a:r>
              <a:rPr lang="en-US" sz="3200" dirty="0">
                <a:solidFill>
                  <a:schemeClr val="bg1"/>
                </a:solidFill>
                <a:latin typeface="inherit"/>
              </a:rPr>
              <a:t>JCL, ISPF, SDSF needed</a:t>
            </a:r>
          </a:p>
          <a:p>
            <a:pPr fontAlgn="base"/>
            <a:endParaRPr lang="en-US" sz="3733" dirty="0">
              <a:solidFill>
                <a:schemeClr val="bg1"/>
              </a:solidFill>
              <a:latin typeface="inherit"/>
            </a:endParaRPr>
          </a:p>
          <a:p>
            <a:pPr fontAlgn="base"/>
            <a:r>
              <a:rPr lang="en-US" sz="3733" dirty="0">
                <a:solidFill>
                  <a:schemeClr val="bg1"/>
                </a:solidFill>
                <a:latin typeface="inherit"/>
              </a:rPr>
              <a:t>It’s a stand-alone product that integrates with any  modern IDE or SCM  like Git</a:t>
            </a:r>
          </a:p>
          <a:p>
            <a:pPr fontAlgn="base"/>
            <a:endParaRPr lang="en-US" sz="3733" dirty="0">
              <a:solidFill>
                <a:schemeClr val="bg1"/>
              </a:solidFill>
              <a:latin typeface="inherit"/>
            </a:endParaRPr>
          </a:p>
          <a:p>
            <a:pPr fontAlgn="base"/>
            <a:r>
              <a:rPr lang="en-US" sz="3733" dirty="0">
                <a:solidFill>
                  <a:schemeClr val="bg1"/>
                </a:solidFill>
                <a:latin typeface="inherit"/>
              </a:rPr>
              <a:t>Enables automation through modern scripting languages like Groovy &amp; Python under any pipeline Orchestrator like Jenkins </a:t>
            </a:r>
          </a:p>
        </p:txBody>
      </p:sp>
      <p:sp>
        <p:nvSpPr>
          <p:cNvPr id="4" name="Rectangle 3">
            <a:extLst>
              <a:ext uri="{FF2B5EF4-FFF2-40B4-BE49-F238E27FC236}">
                <a16:creationId xmlns:a16="http://schemas.microsoft.com/office/drawing/2014/main" id="{95DA3D84-85F5-4D9E-94D7-11D33C352E9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3CA731C7-FB50-44FF-A7C1-07E4D13F6093}"/>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2789440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DD8F-031F-46AB-B227-A39D2B2CF8C5}"/>
              </a:ext>
            </a:extLst>
          </p:cNvPr>
          <p:cNvSpPr>
            <a:spLocks noGrp="1"/>
          </p:cNvSpPr>
          <p:nvPr>
            <p:ph type="title"/>
          </p:nvPr>
        </p:nvSpPr>
        <p:spPr>
          <a:xfrm>
            <a:off x="174801" y="268224"/>
            <a:ext cx="5937872" cy="508000"/>
          </a:xfrm>
        </p:spPr>
        <p:txBody>
          <a:bodyPr>
            <a:noAutofit/>
          </a:bodyPr>
          <a:lstStyle/>
          <a:p>
            <a:r>
              <a:rPr lang="en-US" sz="4800" dirty="0">
                <a:solidFill>
                  <a:schemeClr val="bg1"/>
                </a:solidFill>
                <a:latin typeface="inherit"/>
              </a:rPr>
              <a:t>DBB’s Intelligent Build</a:t>
            </a:r>
          </a:p>
        </p:txBody>
      </p:sp>
      <p:grpSp>
        <p:nvGrpSpPr>
          <p:cNvPr id="37" name="Group 36">
            <a:extLst>
              <a:ext uri="{FF2B5EF4-FFF2-40B4-BE49-F238E27FC236}">
                <a16:creationId xmlns:a16="http://schemas.microsoft.com/office/drawing/2014/main" id="{E5BBF229-2E1F-47D5-B6A9-E45595472DA8}"/>
              </a:ext>
            </a:extLst>
          </p:cNvPr>
          <p:cNvGrpSpPr/>
          <p:nvPr/>
        </p:nvGrpSpPr>
        <p:grpSpPr>
          <a:xfrm>
            <a:off x="6886591" y="1293235"/>
            <a:ext cx="4638460" cy="4435384"/>
            <a:chOff x="5471037" y="826074"/>
            <a:chExt cx="3478845" cy="3326538"/>
          </a:xfrm>
        </p:grpSpPr>
        <p:sp>
          <p:nvSpPr>
            <p:cNvPr id="3" name="Rectangle: Rounded Corners 2">
              <a:extLst>
                <a:ext uri="{FF2B5EF4-FFF2-40B4-BE49-F238E27FC236}">
                  <a16:creationId xmlns:a16="http://schemas.microsoft.com/office/drawing/2014/main" id="{77C77184-7715-47D0-A633-F888FA21D75D}"/>
                </a:ext>
              </a:extLst>
            </p:cNvPr>
            <p:cNvSpPr/>
            <p:nvPr/>
          </p:nvSpPr>
          <p:spPr>
            <a:xfrm>
              <a:off x="5471037" y="826074"/>
              <a:ext cx="3478845" cy="3326538"/>
            </a:xfrm>
            <a:custGeom>
              <a:avLst/>
              <a:gdLst>
                <a:gd name="connsiteX0" fmla="*/ 0 w 3478845"/>
                <a:gd name="connsiteY0" fmla="*/ 554434 h 3326538"/>
                <a:gd name="connsiteX1" fmla="*/ 554434 w 3478845"/>
                <a:gd name="connsiteY1" fmla="*/ 0 h 3326538"/>
                <a:gd name="connsiteX2" fmla="*/ 1170628 w 3478845"/>
                <a:gd name="connsiteY2" fmla="*/ 0 h 3326538"/>
                <a:gd name="connsiteX3" fmla="*/ 1692023 w 3478845"/>
                <a:gd name="connsiteY3" fmla="*/ 0 h 3326538"/>
                <a:gd name="connsiteX4" fmla="*/ 2284517 w 3478845"/>
                <a:gd name="connsiteY4" fmla="*/ 0 h 3326538"/>
                <a:gd name="connsiteX5" fmla="*/ 2924411 w 3478845"/>
                <a:gd name="connsiteY5" fmla="*/ 0 h 3326538"/>
                <a:gd name="connsiteX6" fmla="*/ 3478845 w 3478845"/>
                <a:gd name="connsiteY6" fmla="*/ 554434 h 3326538"/>
                <a:gd name="connsiteX7" fmla="*/ 3478845 w 3478845"/>
                <a:gd name="connsiteY7" fmla="*/ 1086675 h 3326538"/>
                <a:gd name="connsiteX8" fmla="*/ 3478845 w 3478845"/>
                <a:gd name="connsiteY8" fmla="*/ 1574562 h 3326538"/>
                <a:gd name="connsiteX9" fmla="*/ 3478845 w 3478845"/>
                <a:gd name="connsiteY9" fmla="*/ 2151156 h 3326538"/>
                <a:gd name="connsiteX10" fmla="*/ 3478845 w 3478845"/>
                <a:gd name="connsiteY10" fmla="*/ 2772104 h 3326538"/>
                <a:gd name="connsiteX11" fmla="*/ 2924411 w 3478845"/>
                <a:gd name="connsiteY11" fmla="*/ 3326538 h 3326538"/>
                <a:gd name="connsiteX12" fmla="*/ 2284517 w 3478845"/>
                <a:gd name="connsiteY12" fmla="*/ 3326538 h 3326538"/>
                <a:gd name="connsiteX13" fmla="*/ 1739423 w 3478845"/>
                <a:gd name="connsiteY13" fmla="*/ 3326538 h 3326538"/>
                <a:gd name="connsiteX14" fmla="*/ 1218028 w 3478845"/>
                <a:gd name="connsiteY14" fmla="*/ 3326538 h 3326538"/>
                <a:gd name="connsiteX15" fmla="*/ 554434 w 3478845"/>
                <a:gd name="connsiteY15" fmla="*/ 3326538 h 3326538"/>
                <a:gd name="connsiteX16" fmla="*/ 0 w 3478845"/>
                <a:gd name="connsiteY16" fmla="*/ 2772104 h 3326538"/>
                <a:gd name="connsiteX17" fmla="*/ 0 w 3478845"/>
                <a:gd name="connsiteY17" fmla="*/ 2284217 h 3326538"/>
                <a:gd name="connsiteX18" fmla="*/ 0 w 3478845"/>
                <a:gd name="connsiteY18" fmla="*/ 1685446 h 3326538"/>
                <a:gd name="connsiteX19" fmla="*/ 0 w 3478845"/>
                <a:gd name="connsiteY19" fmla="*/ 1131028 h 3326538"/>
                <a:gd name="connsiteX20" fmla="*/ 0 w 3478845"/>
                <a:gd name="connsiteY20" fmla="*/ 554434 h 332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78845" h="3326538" fill="none" extrusionOk="0">
                  <a:moveTo>
                    <a:pt x="0" y="554434"/>
                  </a:moveTo>
                  <a:cubicBezTo>
                    <a:pt x="34187" y="315920"/>
                    <a:pt x="195578" y="27765"/>
                    <a:pt x="554434" y="0"/>
                  </a:cubicBezTo>
                  <a:cubicBezTo>
                    <a:pt x="754180" y="-47831"/>
                    <a:pt x="975979" y="14014"/>
                    <a:pt x="1170628" y="0"/>
                  </a:cubicBezTo>
                  <a:cubicBezTo>
                    <a:pt x="1365277" y="-14014"/>
                    <a:pt x="1484938" y="24157"/>
                    <a:pt x="1692023" y="0"/>
                  </a:cubicBezTo>
                  <a:cubicBezTo>
                    <a:pt x="1899108" y="-24157"/>
                    <a:pt x="2104125" y="56859"/>
                    <a:pt x="2284517" y="0"/>
                  </a:cubicBezTo>
                  <a:cubicBezTo>
                    <a:pt x="2464909" y="-56859"/>
                    <a:pt x="2792870" y="12157"/>
                    <a:pt x="2924411" y="0"/>
                  </a:cubicBezTo>
                  <a:cubicBezTo>
                    <a:pt x="3227166" y="-71601"/>
                    <a:pt x="3549147" y="292519"/>
                    <a:pt x="3478845" y="554434"/>
                  </a:cubicBezTo>
                  <a:cubicBezTo>
                    <a:pt x="3540121" y="695275"/>
                    <a:pt x="3440716" y="974341"/>
                    <a:pt x="3478845" y="1086675"/>
                  </a:cubicBezTo>
                  <a:cubicBezTo>
                    <a:pt x="3516974" y="1199009"/>
                    <a:pt x="3441194" y="1443069"/>
                    <a:pt x="3478845" y="1574562"/>
                  </a:cubicBezTo>
                  <a:cubicBezTo>
                    <a:pt x="3516496" y="1706055"/>
                    <a:pt x="3454550" y="1961590"/>
                    <a:pt x="3478845" y="2151156"/>
                  </a:cubicBezTo>
                  <a:cubicBezTo>
                    <a:pt x="3503140" y="2340722"/>
                    <a:pt x="3429624" y="2471544"/>
                    <a:pt x="3478845" y="2772104"/>
                  </a:cubicBezTo>
                  <a:cubicBezTo>
                    <a:pt x="3439883" y="3100156"/>
                    <a:pt x="3249330" y="3377244"/>
                    <a:pt x="2924411" y="3326538"/>
                  </a:cubicBezTo>
                  <a:cubicBezTo>
                    <a:pt x="2701473" y="3343771"/>
                    <a:pt x="2582719" y="3276855"/>
                    <a:pt x="2284517" y="3326538"/>
                  </a:cubicBezTo>
                  <a:cubicBezTo>
                    <a:pt x="1986315" y="3376221"/>
                    <a:pt x="1977888" y="3324336"/>
                    <a:pt x="1739423" y="3326538"/>
                  </a:cubicBezTo>
                  <a:cubicBezTo>
                    <a:pt x="1500958" y="3328740"/>
                    <a:pt x="1336241" y="3301105"/>
                    <a:pt x="1218028" y="3326538"/>
                  </a:cubicBezTo>
                  <a:cubicBezTo>
                    <a:pt x="1099816" y="3351971"/>
                    <a:pt x="793398" y="3322080"/>
                    <a:pt x="554434" y="3326538"/>
                  </a:cubicBezTo>
                  <a:cubicBezTo>
                    <a:pt x="259073" y="3353043"/>
                    <a:pt x="25066" y="3103105"/>
                    <a:pt x="0" y="2772104"/>
                  </a:cubicBezTo>
                  <a:cubicBezTo>
                    <a:pt x="-3703" y="2581490"/>
                    <a:pt x="9070" y="2524432"/>
                    <a:pt x="0" y="2284217"/>
                  </a:cubicBezTo>
                  <a:cubicBezTo>
                    <a:pt x="-9070" y="2044002"/>
                    <a:pt x="30797" y="1828395"/>
                    <a:pt x="0" y="1685446"/>
                  </a:cubicBezTo>
                  <a:cubicBezTo>
                    <a:pt x="-30797" y="1542497"/>
                    <a:pt x="47630" y="1246501"/>
                    <a:pt x="0" y="1131028"/>
                  </a:cubicBezTo>
                  <a:cubicBezTo>
                    <a:pt x="-47630" y="1015555"/>
                    <a:pt x="45315" y="705036"/>
                    <a:pt x="0" y="554434"/>
                  </a:cubicBezTo>
                  <a:close/>
                </a:path>
                <a:path w="3478845" h="3326538" stroke="0" extrusionOk="0">
                  <a:moveTo>
                    <a:pt x="0" y="554434"/>
                  </a:moveTo>
                  <a:cubicBezTo>
                    <a:pt x="-33550" y="227535"/>
                    <a:pt x="205599" y="16000"/>
                    <a:pt x="554434" y="0"/>
                  </a:cubicBezTo>
                  <a:cubicBezTo>
                    <a:pt x="767586" y="-14224"/>
                    <a:pt x="909680" y="68163"/>
                    <a:pt x="1194328" y="0"/>
                  </a:cubicBezTo>
                  <a:cubicBezTo>
                    <a:pt x="1478976" y="-68163"/>
                    <a:pt x="1572262" y="20530"/>
                    <a:pt x="1763122" y="0"/>
                  </a:cubicBezTo>
                  <a:cubicBezTo>
                    <a:pt x="1953982" y="-20530"/>
                    <a:pt x="2096065" y="24745"/>
                    <a:pt x="2308217" y="0"/>
                  </a:cubicBezTo>
                  <a:cubicBezTo>
                    <a:pt x="2520369" y="-24745"/>
                    <a:pt x="2691816" y="41625"/>
                    <a:pt x="2924411" y="0"/>
                  </a:cubicBezTo>
                  <a:cubicBezTo>
                    <a:pt x="3234963" y="-8946"/>
                    <a:pt x="3461391" y="245556"/>
                    <a:pt x="3478845" y="554434"/>
                  </a:cubicBezTo>
                  <a:cubicBezTo>
                    <a:pt x="3487682" y="697459"/>
                    <a:pt x="3438842" y="852760"/>
                    <a:pt x="3478845" y="1108852"/>
                  </a:cubicBezTo>
                  <a:cubicBezTo>
                    <a:pt x="3518848" y="1364944"/>
                    <a:pt x="3451656" y="1472994"/>
                    <a:pt x="3478845" y="1707622"/>
                  </a:cubicBezTo>
                  <a:cubicBezTo>
                    <a:pt x="3506034" y="1942250"/>
                    <a:pt x="3421856" y="2041227"/>
                    <a:pt x="3478845" y="2195510"/>
                  </a:cubicBezTo>
                  <a:cubicBezTo>
                    <a:pt x="3535834" y="2349793"/>
                    <a:pt x="3464479" y="2592391"/>
                    <a:pt x="3478845" y="2772104"/>
                  </a:cubicBezTo>
                  <a:cubicBezTo>
                    <a:pt x="3496431" y="3104488"/>
                    <a:pt x="3232504" y="3346089"/>
                    <a:pt x="2924411" y="3326538"/>
                  </a:cubicBezTo>
                  <a:cubicBezTo>
                    <a:pt x="2765097" y="3368378"/>
                    <a:pt x="2640207" y="3316322"/>
                    <a:pt x="2403016" y="3326538"/>
                  </a:cubicBezTo>
                  <a:cubicBezTo>
                    <a:pt x="2165826" y="3336754"/>
                    <a:pt x="2048948" y="3286381"/>
                    <a:pt x="1763122" y="3326538"/>
                  </a:cubicBezTo>
                  <a:cubicBezTo>
                    <a:pt x="1477296" y="3366695"/>
                    <a:pt x="1351825" y="3296710"/>
                    <a:pt x="1218028" y="3326538"/>
                  </a:cubicBezTo>
                  <a:cubicBezTo>
                    <a:pt x="1084231" y="3356366"/>
                    <a:pt x="749983" y="3276534"/>
                    <a:pt x="554434" y="3326538"/>
                  </a:cubicBezTo>
                  <a:cubicBezTo>
                    <a:pt x="223550" y="3276232"/>
                    <a:pt x="4122" y="3022554"/>
                    <a:pt x="0" y="2772104"/>
                  </a:cubicBezTo>
                  <a:cubicBezTo>
                    <a:pt x="-46882" y="2612946"/>
                    <a:pt x="23146" y="2382725"/>
                    <a:pt x="0" y="2195510"/>
                  </a:cubicBezTo>
                  <a:cubicBezTo>
                    <a:pt x="-23146" y="2008295"/>
                    <a:pt x="27898" y="1867364"/>
                    <a:pt x="0" y="1685446"/>
                  </a:cubicBezTo>
                  <a:cubicBezTo>
                    <a:pt x="-27898" y="1503528"/>
                    <a:pt x="41304" y="1304632"/>
                    <a:pt x="0" y="1086675"/>
                  </a:cubicBezTo>
                  <a:cubicBezTo>
                    <a:pt x="-41304" y="868718"/>
                    <a:pt x="5107" y="759800"/>
                    <a:pt x="0" y="554434"/>
                  </a:cubicBezTo>
                  <a:close/>
                </a:path>
              </a:pathLst>
            </a:custGeom>
            <a:gradFill>
              <a:gsLst>
                <a:gs pos="29000">
                  <a:srgbClr val="BACBE9">
                    <a:alpha val="93000"/>
                    <a:lumMod val="80000"/>
                    <a:lumOff val="20000"/>
                  </a:srgbClr>
                </a:gs>
                <a:gs pos="1000">
                  <a:schemeClr val="accent1">
                    <a:lumMod val="5000"/>
                    <a:lumOff val="95000"/>
                  </a:schemeClr>
                </a:gs>
              </a:gsLst>
              <a:path path="circle">
                <a:fillToRect l="100000" t="100000"/>
              </a:path>
            </a:gradFill>
            <a:ln>
              <a:solidFill>
                <a:srgbClr val="3DA6D4"/>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CBD12E9B-86E3-4434-AC1A-02931D6A8FF5}"/>
                </a:ext>
              </a:extLst>
            </p:cNvPr>
            <p:cNvGrpSpPr/>
            <p:nvPr/>
          </p:nvGrpSpPr>
          <p:grpSpPr>
            <a:xfrm>
              <a:off x="7892836" y="3161603"/>
              <a:ext cx="812441" cy="532652"/>
              <a:chOff x="1642618" y="1824991"/>
              <a:chExt cx="598196" cy="411164"/>
            </a:xfrm>
          </p:grpSpPr>
          <p:pic>
            <p:nvPicPr>
              <p:cNvPr id="5" name="Graphic 4" descr="Braille">
                <a:extLst>
                  <a:ext uri="{FF2B5EF4-FFF2-40B4-BE49-F238E27FC236}">
                    <a16:creationId xmlns:a16="http://schemas.microsoft.com/office/drawing/2014/main" id="{F78818D4-29CB-48EB-94AF-3A2AFAA6AAE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0528" y="1946595"/>
                <a:ext cx="289560" cy="289560"/>
              </a:xfrm>
              <a:prstGeom prst="rect">
                <a:avLst/>
              </a:prstGeom>
            </p:spPr>
          </p:pic>
          <p:sp>
            <p:nvSpPr>
              <p:cNvPr id="6" name="TextBox 5">
                <a:extLst>
                  <a:ext uri="{FF2B5EF4-FFF2-40B4-BE49-F238E27FC236}">
                    <a16:creationId xmlns:a16="http://schemas.microsoft.com/office/drawing/2014/main" id="{60BCC7FA-12C1-4433-825D-2CB57774C0A0}"/>
                  </a:ext>
                </a:extLst>
              </p:cNvPr>
              <p:cNvSpPr txBox="1"/>
              <p:nvPr/>
            </p:nvSpPr>
            <p:spPr>
              <a:xfrm>
                <a:off x="1642618" y="1824991"/>
                <a:ext cx="598196" cy="160365"/>
              </a:xfrm>
              <a:prstGeom prst="rect">
                <a:avLst/>
              </a:prstGeom>
              <a:noFill/>
            </p:spPr>
            <p:txBody>
              <a:bodyPr wrap="square" rtlCol="0">
                <a:spAutoFit/>
              </a:bodyPr>
              <a:lstStyle/>
              <a:p>
                <a:r>
                  <a:rPr lang="en-US" sz="1200" dirty="0"/>
                  <a:t>Copybook3</a:t>
                </a:r>
              </a:p>
            </p:txBody>
          </p:sp>
        </p:grpSp>
        <p:grpSp>
          <p:nvGrpSpPr>
            <p:cNvPr id="7" name="Group 6">
              <a:extLst>
                <a:ext uri="{FF2B5EF4-FFF2-40B4-BE49-F238E27FC236}">
                  <a16:creationId xmlns:a16="http://schemas.microsoft.com/office/drawing/2014/main" id="{184EF591-E6EF-4160-ABD9-71201AB271AB}"/>
                </a:ext>
              </a:extLst>
            </p:cNvPr>
            <p:cNvGrpSpPr/>
            <p:nvPr/>
          </p:nvGrpSpPr>
          <p:grpSpPr>
            <a:xfrm>
              <a:off x="6788756" y="2467176"/>
              <a:ext cx="935156" cy="689423"/>
              <a:chOff x="147745" y="2165515"/>
              <a:chExt cx="688551" cy="532177"/>
            </a:xfrm>
          </p:grpSpPr>
          <p:pic>
            <p:nvPicPr>
              <p:cNvPr id="8" name="Content Placeholder 5" descr="Browser window">
                <a:extLst>
                  <a:ext uri="{FF2B5EF4-FFF2-40B4-BE49-F238E27FC236}">
                    <a16:creationId xmlns:a16="http://schemas.microsoft.com/office/drawing/2014/main" id="{43E28666-8BFC-432D-8E6C-A44B72E6599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7745" y="2244560"/>
                <a:ext cx="453132" cy="453132"/>
              </a:xfrm>
              <a:prstGeom prst="rect">
                <a:avLst/>
              </a:prstGeom>
            </p:spPr>
          </p:pic>
          <p:sp>
            <p:nvSpPr>
              <p:cNvPr id="9" name="TextBox 8">
                <a:extLst>
                  <a:ext uri="{FF2B5EF4-FFF2-40B4-BE49-F238E27FC236}">
                    <a16:creationId xmlns:a16="http://schemas.microsoft.com/office/drawing/2014/main" id="{EE83A25A-81CD-4FAC-B244-BC7726319903}"/>
                  </a:ext>
                </a:extLst>
              </p:cNvPr>
              <p:cNvSpPr txBox="1"/>
              <p:nvPr/>
            </p:nvSpPr>
            <p:spPr>
              <a:xfrm>
                <a:off x="167341" y="2165515"/>
                <a:ext cx="668955" cy="160365"/>
              </a:xfrm>
              <a:prstGeom prst="rect">
                <a:avLst/>
              </a:prstGeom>
              <a:noFill/>
            </p:spPr>
            <p:txBody>
              <a:bodyPr wrap="square" rtlCol="0">
                <a:spAutoFit/>
              </a:bodyPr>
              <a:lstStyle/>
              <a:p>
                <a:r>
                  <a:rPr lang="en-US" sz="1200" dirty="0"/>
                  <a:t>PGM-B</a:t>
                </a:r>
              </a:p>
            </p:txBody>
          </p:sp>
        </p:grpSp>
        <p:grpSp>
          <p:nvGrpSpPr>
            <p:cNvPr id="10" name="Group 9">
              <a:extLst>
                <a:ext uri="{FF2B5EF4-FFF2-40B4-BE49-F238E27FC236}">
                  <a16:creationId xmlns:a16="http://schemas.microsoft.com/office/drawing/2014/main" id="{F402942C-1F2A-45EA-B37B-75E43A5683CE}"/>
                </a:ext>
              </a:extLst>
            </p:cNvPr>
            <p:cNvGrpSpPr/>
            <p:nvPr/>
          </p:nvGrpSpPr>
          <p:grpSpPr>
            <a:xfrm>
              <a:off x="5964183" y="3410604"/>
              <a:ext cx="940183" cy="719069"/>
              <a:chOff x="126186" y="2075010"/>
              <a:chExt cx="692252" cy="555061"/>
            </a:xfrm>
          </p:grpSpPr>
          <p:pic>
            <p:nvPicPr>
              <p:cNvPr id="11" name="Content Placeholder 5" descr="Browser window">
                <a:extLst>
                  <a:ext uri="{FF2B5EF4-FFF2-40B4-BE49-F238E27FC236}">
                    <a16:creationId xmlns:a16="http://schemas.microsoft.com/office/drawing/2014/main" id="{C5CD2167-27F1-4A1A-A70C-4F6B15B88A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6186" y="2176939"/>
                <a:ext cx="453132" cy="453132"/>
              </a:xfrm>
              <a:prstGeom prst="rect">
                <a:avLst/>
              </a:prstGeom>
            </p:spPr>
          </p:pic>
          <p:sp>
            <p:nvSpPr>
              <p:cNvPr id="12" name="TextBox 11">
                <a:extLst>
                  <a:ext uri="{FF2B5EF4-FFF2-40B4-BE49-F238E27FC236}">
                    <a16:creationId xmlns:a16="http://schemas.microsoft.com/office/drawing/2014/main" id="{098000AF-F38F-4F72-A308-8A86B55A6012}"/>
                  </a:ext>
                </a:extLst>
              </p:cNvPr>
              <p:cNvSpPr txBox="1"/>
              <p:nvPr/>
            </p:nvSpPr>
            <p:spPr>
              <a:xfrm>
                <a:off x="149483" y="2075010"/>
                <a:ext cx="668955" cy="160365"/>
              </a:xfrm>
              <a:prstGeom prst="rect">
                <a:avLst/>
              </a:prstGeom>
              <a:noFill/>
            </p:spPr>
            <p:txBody>
              <a:bodyPr wrap="square" rtlCol="0">
                <a:spAutoFit/>
              </a:bodyPr>
              <a:lstStyle/>
              <a:p>
                <a:r>
                  <a:rPr lang="en-US" sz="1200" dirty="0"/>
                  <a:t>PGM-C</a:t>
                </a:r>
              </a:p>
            </p:txBody>
          </p:sp>
        </p:grpSp>
        <p:grpSp>
          <p:nvGrpSpPr>
            <p:cNvPr id="13" name="Group 12">
              <a:extLst>
                <a:ext uri="{FF2B5EF4-FFF2-40B4-BE49-F238E27FC236}">
                  <a16:creationId xmlns:a16="http://schemas.microsoft.com/office/drawing/2014/main" id="{57266224-A26D-4A39-BF67-7E607A4825ED}"/>
                </a:ext>
              </a:extLst>
            </p:cNvPr>
            <p:cNvGrpSpPr/>
            <p:nvPr/>
          </p:nvGrpSpPr>
          <p:grpSpPr>
            <a:xfrm>
              <a:off x="5656472" y="1000991"/>
              <a:ext cx="2887267" cy="1127982"/>
              <a:chOff x="626805" y="2999428"/>
              <a:chExt cx="2125884" cy="870709"/>
            </a:xfrm>
          </p:grpSpPr>
          <p:grpSp>
            <p:nvGrpSpPr>
              <p:cNvPr id="14" name="Group 13">
                <a:extLst>
                  <a:ext uri="{FF2B5EF4-FFF2-40B4-BE49-F238E27FC236}">
                    <a16:creationId xmlns:a16="http://schemas.microsoft.com/office/drawing/2014/main" id="{0C2B1EC4-969F-487B-82CA-3E845FA1D56C}"/>
                  </a:ext>
                </a:extLst>
              </p:cNvPr>
              <p:cNvGrpSpPr/>
              <p:nvPr/>
            </p:nvGrpSpPr>
            <p:grpSpPr>
              <a:xfrm>
                <a:off x="2083734" y="3433762"/>
                <a:ext cx="668955" cy="386242"/>
                <a:chOff x="2083734" y="3433762"/>
                <a:chExt cx="668955" cy="386242"/>
              </a:xfrm>
            </p:grpSpPr>
            <p:pic>
              <p:nvPicPr>
                <p:cNvPr id="23" name="Graphic 22" descr="Braille">
                  <a:extLst>
                    <a:ext uri="{FF2B5EF4-FFF2-40B4-BE49-F238E27FC236}">
                      <a16:creationId xmlns:a16="http://schemas.microsoft.com/office/drawing/2014/main" id="{CEFD4E12-3E3D-45E0-89B5-EF5CB9B772E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8652" y="3530444"/>
                  <a:ext cx="289560" cy="289560"/>
                </a:xfrm>
                <a:prstGeom prst="rect">
                  <a:avLst/>
                </a:prstGeom>
              </p:spPr>
            </p:pic>
            <p:sp>
              <p:nvSpPr>
                <p:cNvPr id="24" name="TextBox 23">
                  <a:extLst>
                    <a:ext uri="{FF2B5EF4-FFF2-40B4-BE49-F238E27FC236}">
                      <a16:creationId xmlns:a16="http://schemas.microsoft.com/office/drawing/2014/main" id="{19DB8EA5-400A-4A9F-84C7-267FFF2CDD56}"/>
                    </a:ext>
                  </a:extLst>
                </p:cNvPr>
                <p:cNvSpPr txBox="1"/>
                <p:nvPr/>
              </p:nvSpPr>
              <p:spPr>
                <a:xfrm>
                  <a:off x="2083734" y="3433762"/>
                  <a:ext cx="668955" cy="160365"/>
                </a:xfrm>
                <a:prstGeom prst="rect">
                  <a:avLst/>
                </a:prstGeom>
                <a:noFill/>
              </p:spPr>
              <p:txBody>
                <a:bodyPr wrap="square" rtlCol="0">
                  <a:spAutoFit/>
                </a:bodyPr>
                <a:lstStyle/>
                <a:p>
                  <a:r>
                    <a:rPr lang="en-US" sz="1200" dirty="0"/>
                    <a:t>Copybook2</a:t>
                  </a:r>
                </a:p>
              </p:txBody>
            </p:sp>
          </p:grpSp>
          <p:grpSp>
            <p:nvGrpSpPr>
              <p:cNvPr id="15" name="Group 14">
                <a:extLst>
                  <a:ext uri="{FF2B5EF4-FFF2-40B4-BE49-F238E27FC236}">
                    <a16:creationId xmlns:a16="http://schemas.microsoft.com/office/drawing/2014/main" id="{989B05CD-0C4E-4C8F-8721-70B28E4F1C08}"/>
                  </a:ext>
                </a:extLst>
              </p:cNvPr>
              <p:cNvGrpSpPr/>
              <p:nvPr/>
            </p:nvGrpSpPr>
            <p:grpSpPr>
              <a:xfrm>
                <a:off x="1369405" y="2999428"/>
                <a:ext cx="598197" cy="393547"/>
                <a:chOff x="1413649" y="1944772"/>
                <a:chExt cx="598197" cy="393547"/>
              </a:xfrm>
            </p:grpSpPr>
            <p:pic>
              <p:nvPicPr>
                <p:cNvPr id="21" name="Graphic 20" descr="Braille">
                  <a:extLst>
                    <a:ext uri="{FF2B5EF4-FFF2-40B4-BE49-F238E27FC236}">
                      <a16:creationId xmlns:a16="http://schemas.microsoft.com/office/drawing/2014/main" id="{DE05A093-E880-4CFA-907B-051DE36AB7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1751" y="2048759"/>
                  <a:ext cx="289560" cy="289560"/>
                </a:xfrm>
                <a:prstGeom prst="rect">
                  <a:avLst/>
                </a:prstGeom>
              </p:spPr>
            </p:pic>
            <p:sp>
              <p:nvSpPr>
                <p:cNvPr id="22" name="TextBox 21">
                  <a:extLst>
                    <a:ext uri="{FF2B5EF4-FFF2-40B4-BE49-F238E27FC236}">
                      <a16:creationId xmlns:a16="http://schemas.microsoft.com/office/drawing/2014/main" id="{EAF2C1CB-48DB-4B2C-B538-09FACB93FD02}"/>
                    </a:ext>
                  </a:extLst>
                </p:cNvPr>
                <p:cNvSpPr txBox="1"/>
                <p:nvPr/>
              </p:nvSpPr>
              <p:spPr>
                <a:xfrm>
                  <a:off x="1413649" y="1944772"/>
                  <a:ext cx="598197" cy="160365"/>
                </a:xfrm>
                <a:prstGeom prst="rect">
                  <a:avLst/>
                </a:prstGeom>
                <a:noFill/>
              </p:spPr>
              <p:txBody>
                <a:bodyPr wrap="square" rtlCol="0">
                  <a:spAutoFit/>
                </a:bodyPr>
                <a:lstStyle/>
                <a:p>
                  <a:r>
                    <a:rPr lang="en-US" sz="1200" dirty="0"/>
                    <a:t>Copybook1</a:t>
                  </a:r>
                </a:p>
              </p:txBody>
            </p:sp>
          </p:grpSp>
          <p:grpSp>
            <p:nvGrpSpPr>
              <p:cNvPr id="16" name="Group 15">
                <a:extLst>
                  <a:ext uri="{FF2B5EF4-FFF2-40B4-BE49-F238E27FC236}">
                    <a16:creationId xmlns:a16="http://schemas.microsoft.com/office/drawing/2014/main" id="{98BF03B2-AFE8-4877-8E64-1E0970E882CC}"/>
                  </a:ext>
                </a:extLst>
              </p:cNvPr>
              <p:cNvGrpSpPr/>
              <p:nvPr/>
            </p:nvGrpSpPr>
            <p:grpSpPr>
              <a:xfrm>
                <a:off x="626805" y="3321642"/>
                <a:ext cx="711075" cy="548495"/>
                <a:chOff x="398274" y="1896635"/>
                <a:chExt cx="711075" cy="548495"/>
              </a:xfrm>
            </p:grpSpPr>
            <p:pic>
              <p:nvPicPr>
                <p:cNvPr id="19" name="Content Placeholder 5" descr="Browser window">
                  <a:extLst>
                    <a:ext uri="{FF2B5EF4-FFF2-40B4-BE49-F238E27FC236}">
                      <a16:creationId xmlns:a16="http://schemas.microsoft.com/office/drawing/2014/main" id="{743FEBB0-4732-4DC8-B3D7-93201B3B1C4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274" y="1991998"/>
                  <a:ext cx="453132" cy="453132"/>
                </a:xfrm>
                <a:prstGeom prst="rect">
                  <a:avLst/>
                </a:prstGeom>
              </p:spPr>
            </p:pic>
            <p:sp>
              <p:nvSpPr>
                <p:cNvPr id="20" name="TextBox 19">
                  <a:extLst>
                    <a:ext uri="{FF2B5EF4-FFF2-40B4-BE49-F238E27FC236}">
                      <a16:creationId xmlns:a16="http://schemas.microsoft.com/office/drawing/2014/main" id="{856D434A-0B6D-456A-B015-964970D7F209}"/>
                    </a:ext>
                  </a:extLst>
                </p:cNvPr>
                <p:cNvSpPr txBox="1"/>
                <p:nvPr/>
              </p:nvSpPr>
              <p:spPr>
                <a:xfrm>
                  <a:off x="440394" y="1896635"/>
                  <a:ext cx="668955" cy="160365"/>
                </a:xfrm>
                <a:prstGeom prst="rect">
                  <a:avLst/>
                </a:prstGeom>
                <a:noFill/>
              </p:spPr>
              <p:txBody>
                <a:bodyPr wrap="square" rtlCol="0">
                  <a:spAutoFit/>
                </a:bodyPr>
                <a:lstStyle/>
                <a:p>
                  <a:r>
                    <a:rPr lang="en-US" sz="1200" dirty="0"/>
                    <a:t>PGM-A</a:t>
                  </a:r>
                </a:p>
              </p:txBody>
            </p:sp>
          </p:grpSp>
          <p:cxnSp>
            <p:nvCxnSpPr>
              <p:cNvPr id="17" name="Connector: Curved 16">
                <a:extLst>
                  <a:ext uri="{FF2B5EF4-FFF2-40B4-BE49-F238E27FC236}">
                    <a16:creationId xmlns:a16="http://schemas.microsoft.com/office/drawing/2014/main" id="{7BC3A454-4B2F-4210-9639-59A537E84042}"/>
                  </a:ext>
                </a:extLst>
              </p:cNvPr>
              <p:cNvCxnSpPr>
                <a:cxnSpLocks/>
                <a:stCxn id="19" idx="3"/>
                <a:endCxn id="21" idx="2"/>
              </p:cNvCxnSpPr>
              <p:nvPr/>
            </p:nvCxnSpPr>
            <p:spPr>
              <a:xfrm flipV="1">
                <a:off x="1079937" y="3392975"/>
                <a:ext cx="462351" cy="250596"/>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AB8A623C-5A43-46EA-A98C-6C1C6F03819B}"/>
                  </a:ext>
                </a:extLst>
              </p:cNvPr>
              <p:cNvCxnSpPr>
                <a:cxnSpLocks/>
                <a:stCxn id="19" idx="3"/>
                <a:endCxn id="23" idx="2"/>
              </p:cNvCxnSpPr>
              <p:nvPr/>
            </p:nvCxnSpPr>
            <p:spPr>
              <a:xfrm>
                <a:off x="1079937" y="3643571"/>
                <a:ext cx="1193495" cy="176433"/>
              </a:xfrm>
              <a:prstGeom prst="curvedConnector4">
                <a:avLst>
                  <a:gd name="adj1" fmla="val 43935"/>
                  <a:gd name="adj2" fmla="val 200015"/>
                </a:avLst>
              </a:prstGeom>
              <a:ln w="22225">
                <a:tailEnd type="triangle"/>
              </a:ln>
            </p:spPr>
            <p:style>
              <a:lnRef idx="1">
                <a:schemeClr val="accent1"/>
              </a:lnRef>
              <a:fillRef idx="0">
                <a:schemeClr val="accent1"/>
              </a:fillRef>
              <a:effectRef idx="0">
                <a:schemeClr val="accent1"/>
              </a:effectRef>
              <a:fontRef idx="minor">
                <a:schemeClr val="tx1"/>
              </a:fontRef>
            </p:style>
          </p:cxnSp>
        </p:grpSp>
        <p:cxnSp>
          <p:nvCxnSpPr>
            <p:cNvPr id="25" name="Connector: Curved 24">
              <a:extLst>
                <a:ext uri="{FF2B5EF4-FFF2-40B4-BE49-F238E27FC236}">
                  <a16:creationId xmlns:a16="http://schemas.microsoft.com/office/drawing/2014/main" id="{8F1EEE54-B1FC-4CBA-AAE8-80E0B7F418FE}"/>
                </a:ext>
              </a:extLst>
            </p:cNvPr>
            <p:cNvCxnSpPr>
              <a:cxnSpLocks/>
              <a:stCxn id="8" idx="3"/>
              <a:endCxn id="23" idx="3"/>
            </p:cNvCxnSpPr>
            <p:nvPr/>
          </p:nvCxnSpPr>
          <p:spPr>
            <a:xfrm flipV="1">
              <a:off x="7404178" y="1876468"/>
              <a:ext cx="685291" cy="986620"/>
            </a:xfrm>
            <a:prstGeom prst="curvedConnector3">
              <a:avLst>
                <a:gd name="adj1" fmla="val 133358"/>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9F9A0D58-6B01-4D81-9D9E-DEBECD7DF3E1}"/>
                </a:ext>
              </a:extLst>
            </p:cNvPr>
            <p:cNvCxnSpPr>
              <a:cxnSpLocks/>
              <a:stCxn id="8" idx="2"/>
              <a:endCxn id="11" idx="3"/>
            </p:cNvCxnSpPr>
            <p:nvPr/>
          </p:nvCxnSpPr>
          <p:spPr>
            <a:xfrm rot="5400000">
              <a:off x="6498255" y="3237950"/>
              <a:ext cx="679562" cy="516862"/>
            </a:xfrm>
            <a:prstGeom prst="curvedConnector2">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3405BB5B-15AE-41C5-B6D4-0C6F68A758DF}"/>
                </a:ext>
              </a:extLst>
            </p:cNvPr>
            <p:cNvCxnSpPr>
              <a:cxnSpLocks/>
              <a:stCxn id="8" idx="3"/>
              <a:endCxn id="6" idx="1"/>
            </p:cNvCxnSpPr>
            <p:nvPr/>
          </p:nvCxnSpPr>
          <p:spPr>
            <a:xfrm>
              <a:off x="7404178" y="2863088"/>
              <a:ext cx="488658" cy="402389"/>
            </a:xfrm>
            <a:prstGeom prst="curvedConnector3">
              <a:avLst>
                <a:gd name="adj1" fmla="val 50000"/>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2C1E22-001F-4998-A91C-B250D156AA65}"/>
                </a:ext>
              </a:extLst>
            </p:cNvPr>
            <p:cNvSpPr txBox="1"/>
            <p:nvPr/>
          </p:nvSpPr>
          <p:spPr>
            <a:xfrm>
              <a:off x="6703200" y="3801011"/>
              <a:ext cx="909682" cy="207749"/>
            </a:xfrm>
            <a:prstGeom prst="rect">
              <a:avLst/>
            </a:prstGeom>
            <a:noFill/>
          </p:spPr>
          <p:txBody>
            <a:bodyPr wrap="square" rtlCol="0">
              <a:spAutoFit/>
            </a:bodyPr>
            <a:lstStyle/>
            <a:p>
              <a:r>
                <a:rPr lang="en-US" sz="1200" dirty="0"/>
                <a:t>Static Link</a:t>
              </a:r>
            </a:p>
          </p:txBody>
        </p:sp>
      </p:grpSp>
      <p:sp>
        <p:nvSpPr>
          <p:cNvPr id="36" name="Title 1">
            <a:extLst>
              <a:ext uri="{FF2B5EF4-FFF2-40B4-BE49-F238E27FC236}">
                <a16:creationId xmlns:a16="http://schemas.microsoft.com/office/drawing/2014/main" id="{7D449FF7-974A-43F3-8EEB-05235DF69CE8}"/>
              </a:ext>
            </a:extLst>
          </p:cNvPr>
          <p:cNvSpPr txBox="1">
            <a:spLocks/>
          </p:cNvSpPr>
          <p:nvPr/>
        </p:nvSpPr>
        <p:spPr>
          <a:xfrm>
            <a:off x="91670" y="1485040"/>
            <a:ext cx="6021004" cy="4051777"/>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267" dirty="0">
                <a:solidFill>
                  <a:schemeClr val="bg1"/>
                </a:solidFill>
                <a:latin typeface="inherit"/>
              </a:rPr>
              <a:t>Dependencies between   programs &amp; copybooks are used to drive intelligent, efficient builds</a:t>
            </a:r>
          </a:p>
          <a:p>
            <a:endParaRPr lang="en-US" sz="4267" dirty="0">
              <a:solidFill>
                <a:schemeClr val="bg1"/>
              </a:solidFill>
              <a:latin typeface="inherit"/>
            </a:endParaRPr>
          </a:p>
        </p:txBody>
      </p:sp>
      <p:sp>
        <p:nvSpPr>
          <p:cNvPr id="28" name="Rectangle 27">
            <a:extLst>
              <a:ext uri="{FF2B5EF4-FFF2-40B4-BE49-F238E27FC236}">
                <a16:creationId xmlns:a16="http://schemas.microsoft.com/office/drawing/2014/main" id="{E36446C8-AB56-4C65-B1AA-0D1E1B928870}"/>
              </a:ext>
            </a:extLst>
          </p:cNvPr>
          <p:cNvSpPr/>
          <p:nvPr/>
        </p:nvSpPr>
        <p:spPr>
          <a:xfrm>
            <a:off x="8529475" y="5857661"/>
            <a:ext cx="3662525" cy="10003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Tree>
    <p:extLst>
      <p:ext uri="{BB962C8B-B14F-4D97-AF65-F5344CB8AC3E}">
        <p14:creationId xmlns:p14="http://schemas.microsoft.com/office/powerpoint/2010/main" val="4183830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210E4A-B3AE-45C1-B449-F7D8C14684F4}"/>
              </a:ext>
            </a:extLst>
          </p:cNvPr>
          <p:cNvSpPr/>
          <p:nvPr/>
        </p:nvSpPr>
        <p:spPr>
          <a:xfrm>
            <a:off x="357487" y="757443"/>
            <a:ext cx="898658" cy="1243291"/>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3EC8A51-BDAD-40C5-BEB4-4792ED8B8DE3}"/>
              </a:ext>
            </a:extLst>
          </p:cNvPr>
          <p:cNvSpPr/>
          <p:nvPr/>
        </p:nvSpPr>
        <p:spPr>
          <a:xfrm>
            <a:off x="4042504" y="2744122"/>
            <a:ext cx="8149497" cy="4144495"/>
          </a:xfrm>
          <a:prstGeom prst="roundRect">
            <a:avLst/>
          </a:prstGeom>
          <a:gradFill flip="none" rotWithShape="0">
            <a:gsLst>
              <a:gs pos="84000">
                <a:schemeClr val="tx2">
                  <a:lumMod val="45000"/>
                </a:schemeClr>
              </a:gs>
              <a:gs pos="100000">
                <a:schemeClr val="tx1">
                  <a:lumMod val="50000"/>
                  <a:lumOff val="50000"/>
                  <a:alpha val="99000"/>
                </a:schemeClr>
              </a:gs>
              <a:gs pos="97000">
                <a:schemeClr val="accent1">
                  <a:lumMod val="70000"/>
                </a:schemeClr>
              </a:gs>
            </a:gsLst>
            <a:path path="circle">
              <a:fillToRect l="50000" t="50000" r="50000" b="50000"/>
            </a:path>
            <a:tileRect/>
          </a:gradFill>
          <a:ln w="25400" cap="rnd">
            <a:solidFill>
              <a:schemeClr val="accent1">
                <a:lumMod val="75000"/>
              </a:schemeClr>
            </a:solidFill>
            <a:extLst>
              <a:ext uri="{C807C97D-BFC1-408E-A445-0C87EB9F89A2}">
                <ask:lineSketchStyleProps xmlns:ask="http://schemas.microsoft.com/office/drawing/2018/sketchyshapes" sd="1219033472">
                  <a:custGeom>
                    <a:avLst/>
                    <a:gdLst>
                      <a:gd name="connsiteX0" fmla="*/ 0 w 6112123"/>
                      <a:gd name="connsiteY0" fmla="*/ 507494 h 3044902"/>
                      <a:gd name="connsiteX1" fmla="*/ 507494 w 6112123"/>
                      <a:gd name="connsiteY1" fmla="*/ 0 h 3044902"/>
                      <a:gd name="connsiteX2" fmla="*/ 5604629 w 6112123"/>
                      <a:gd name="connsiteY2" fmla="*/ 0 h 3044902"/>
                      <a:gd name="connsiteX3" fmla="*/ 6112123 w 6112123"/>
                      <a:gd name="connsiteY3" fmla="*/ 507494 h 3044902"/>
                      <a:gd name="connsiteX4" fmla="*/ 6112123 w 6112123"/>
                      <a:gd name="connsiteY4" fmla="*/ 2537408 h 3044902"/>
                      <a:gd name="connsiteX5" fmla="*/ 5604629 w 6112123"/>
                      <a:gd name="connsiteY5" fmla="*/ 3044902 h 3044902"/>
                      <a:gd name="connsiteX6" fmla="*/ 507494 w 6112123"/>
                      <a:gd name="connsiteY6" fmla="*/ 3044902 h 3044902"/>
                      <a:gd name="connsiteX7" fmla="*/ 0 w 6112123"/>
                      <a:gd name="connsiteY7" fmla="*/ 2537408 h 3044902"/>
                      <a:gd name="connsiteX8" fmla="*/ 0 w 6112123"/>
                      <a:gd name="connsiteY8" fmla="*/ 507494 h 304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2123" h="3044902" fill="none" extrusionOk="0">
                        <a:moveTo>
                          <a:pt x="0" y="507494"/>
                        </a:moveTo>
                        <a:cubicBezTo>
                          <a:pt x="-31075" y="222187"/>
                          <a:pt x="237915" y="8752"/>
                          <a:pt x="507494" y="0"/>
                        </a:cubicBezTo>
                        <a:cubicBezTo>
                          <a:pt x="1811249" y="130954"/>
                          <a:pt x="3743681" y="43574"/>
                          <a:pt x="5604629" y="0"/>
                        </a:cubicBezTo>
                        <a:cubicBezTo>
                          <a:pt x="5892237" y="11286"/>
                          <a:pt x="6139835" y="261158"/>
                          <a:pt x="6112123" y="507494"/>
                        </a:cubicBezTo>
                        <a:cubicBezTo>
                          <a:pt x="5961684" y="1208349"/>
                          <a:pt x="6198002" y="2230351"/>
                          <a:pt x="6112123" y="2537408"/>
                        </a:cubicBezTo>
                        <a:cubicBezTo>
                          <a:pt x="6060304" y="2826198"/>
                          <a:pt x="5852549" y="3022573"/>
                          <a:pt x="5604629" y="3044902"/>
                        </a:cubicBezTo>
                        <a:cubicBezTo>
                          <a:pt x="4694291" y="3200099"/>
                          <a:pt x="2249063" y="3207922"/>
                          <a:pt x="507494" y="3044902"/>
                        </a:cubicBezTo>
                        <a:cubicBezTo>
                          <a:pt x="228576" y="3026466"/>
                          <a:pt x="-46321" y="2844736"/>
                          <a:pt x="0" y="2537408"/>
                        </a:cubicBezTo>
                        <a:cubicBezTo>
                          <a:pt x="64656" y="1953974"/>
                          <a:pt x="-17807" y="970213"/>
                          <a:pt x="0" y="507494"/>
                        </a:cubicBezTo>
                        <a:close/>
                      </a:path>
                      <a:path w="6112123" h="3044902" stroke="0" extrusionOk="0">
                        <a:moveTo>
                          <a:pt x="0" y="507494"/>
                        </a:moveTo>
                        <a:cubicBezTo>
                          <a:pt x="-15080" y="217911"/>
                          <a:pt x="206661" y="7713"/>
                          <a:pt x="507494" y="0"/>
                        </a:cubicBezTo>
                        <a:cubicBezTo>
                          <a:pt x="1068375" y="132882"/>
                          <a:pt x="4956110" y="-84951"/>
                          <a:pt x="5604629" y="0"/>
                        </a:cubicBezTo>
                        <a:cubicBezTo>
                          <a:pt x="5861415" y="22944"/>
                          <a:pt x="6110396" y="236758"/>
                          <a:pt x="6112123" y="507494"/>
                        </a:cubicBezTo>
                        <a:cubicBezTo>
                          <a:pt x="6132310" y="836538"/>
                          <a:pt x="6264603" y="1690764"/>
                          <a:pt x="6112123" y="2537408"/>
                        </a:cubicBezTo>
                        <a:cubicBezTo>
                          <a:pt x="6151833" y="2822400"/>
                          <a:pt x="5902966" y="3007742"/>
                          <a:pt x="5604629" y="3044902"/>
                        </a:cubicBezTo>
                        <a:cubicBezTo>
                          <a:pt x="4360773" y="3132541"/>
                          <a:pt x="2185700" y="2972223"/>
                          <a:pt x="507494" y="3044902"/>
                        </a:cubicBezTo>
                        <a:cubicBezTo>
                          <a:pt x="223683" y="3011241"/>
                          <a:pt x="-17917" y="2842588"/>
                          <a:pt x="0" y="2537408"/>
                        </a:cubicBezTo>
                        <a:cubicBezTo>
                          <a:pt x="-38581" y="1538369"/>
                          <a:pt x="63341" y="1395045"/>
                          <a:pt x="0" y="507494"/>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67"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0" name="Title 1">
            <a:extLst>
              <a:ext uri="{FF2B5EF4-FFF2-40B4-BE49-F238E27FC236}">
                <a16:creationId xmlns:a16="http://schemas.microsoft.com/office/drawing/2014/main" id="{CD399AEA-70F6-42F5-9CBC-EB26B108940C}"/>
              </a:ext>
            </a:extLst>
          </p:cNvPr>
          <p:cNvSpPr txBox="1">
            <a:spLocks/>
          </p:cNvSpPr>
          <p:nvPr/>
        </p:nvSpPr>
        <p:spPr>
          <a:xfrm>
            <a:off x="220643" y="84626"/>
            <a:ext cx="11630733" cy="603981"/>
          </a:xfrm>
          <a:prstGeom prst="rect">
            <a:avLst/>
          </a:prstGeom>
        </p:spPr>
        <p:txBody>
          <a:bodyPr/>
          <a:lstStyle>
            <a:lvl1pPr marL="0" marR="0" indent="0" algn="l" defTabSz="457200" rtl="0" latinLnBrk="0">
              <a:lnSpc>
                <a:spcPct val="100000"/>
              </a:lnSpc>
              <a:spcBef>
                <a:spcPts val="0"/>
              </a:spcBef>
              <a:spcAft>
                <a:spcPts val="0"/>
              </a:spcAft>
              <a:buClrTx/>
              <a:buSzTx/>
              <a:buFontTx/>
              <a:buNone/>
              <a:tabLst/>
              <a:defRPr sz="2500" b="0" i="0" u="none" strike="noStrike" cap="none" spc="0" baseline="0">
                <a:ln>
                  <a:noFill/>
                </a:ln>
                <a:solidFill>
                  <a:srgbClr val="619AEC"/>
                </a:solidFill>
                <a:uFillTx/>
                <a:latin typeface="+mn-lt"/>
                <a:ea typeface="IBM Plex Sans" charset="0"/>
                <a:cs typeface="IBM Plex Sans" charset="0"/>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267" b="0" i="0" u="none" strike="noStrike" kern="1200" cap="none" spc="0" normalizeH="0" baseline="0" noProof="0" dirty="0">
                <a:ln>
                  <a:noFill/>
                </a:ln>
                <a:solidFill>
                  <a:prstClr val="white"/>
                </a:solidFill>
                <a:effectLst/>
                <a:uLnTx/>
                <a:uFillTx/>
                <a:latin typeface="Tw Cen MT" panose="020B0602020104020603"/>
                <a:sym typeface="Arial"/>
              </a:rPr>
              <a:t>DBB Architecture </a:t>
            </a:r>
            <a:r>
              <a:rPr kumimoji="0" lang="en-US" sz="4000" b="0" i="0" u="none" strike="noStrike" kern="1200" cap="none" spc="0" normalizeH="0" baseline="0" noProof="0" dirty="0">
                <a:ln>
                  <a:noFill/>
                </a:ln>
                <a:solidFill>
                  <a:prstClr val="white"/>
                </a:solidFill>
                <a:effectLst/>
                <a:uLnTx/>
                <a:uFillTx/>
                <a:latin typeface="Tw Cen MT" panose="020B0602020104020603"/>
                <a:sym typeface="Arial"/>
              </a:rPr>
              <a:t>(Continuous Integration Phase)</a:t>
            </a:r>
            <a:r>
              <a:rPr kumimoji="0" lang="en-US" sz="4267" b="0" i="0" u="none" strike="noStrike" kern="1200" cap="none" spc="0" normalizeH="0" baseline="0" noProof="0" dirty="0">
                <a:ln>
                  <a:noFill/>
                </a:ln>
                <a:solidFill>
                  <a:prstClr val="white"/>
                </a:solidFill>
                <a:effectLst/>
                <a:uLnTx/>
                <a:uFillTx/>
                <a:latin typeface="Tw Cen MT" panose="020B0602020104020603"/>
                <a:sym typeface="Arial"/>
              </a:rPr>
              <a:t> </a:t>
            </a:r>
          </a:p>
        </p:txBody>
      </p:sp>
      <p:sp>
        <p:nvSpPr>
          <p:cNvPr id="63" name="Rectangle 28">
            <a:extLst>
              <a:ext uri="{FF2B5EF4-FFF2-40B4-BE49-F238E27FC236}">
                <a16:creationId xmlns:a16="http://schemas.microsoft.com/office/drawing/2014/main" id="{2961FD2B-7609-442E-A411-16BFEB138E26}"/>
              </a:ext>
            </a:extLst>
          </p:cNvPr>
          <p:cNvSpPr>
            <a:spLocks noChangeArrowheads="1"/>
          </p:cNvSpPr>
          <p:nvPr/>
        </p:nvSpPr>
        <p:spPr bwMode="auto">
          <a:xfrm>
            <a:off x="7853780" y="3703459"/>
            <a:ext cx="2447691" cy="195899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headEnd/>
            <a:tailEnd/>
          </a:ln>
          <a:effectLst>
            <a:outerShdw blurRad="50800" dist="50800" dir="5400000" algn="ctr" rotWithShape="0">
              <a:srgbClr val="000000">
                <a:alpha val="46000"/>
              </a:srgbClr>
            </a:outerShdw>
          </a:effectLst>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65" name="TextBox 64">
            <a:extLst>
              <a:ext uri="{FF2B5EF4-FFF2-40B4-BE49-F238E27FC236}">
                <a16:creationId xmlns:a16="http://schemas.microsoft.com/office/drawing/2014/main" id="{C66750B4-E848-4EDA-814B-0EA3F8B1C4C9}"/>
              </a:ext>
            </a:extLst>
          </p:cNvPr>
          <p:cNvSpPr txBox="1"/>
          <p:nvPr/>
        </p:nvSpPr>
        <p:spPr>
          <a:xfrm>
            <a:off x="8048720" y="4596751"/>
            <a:ext cx="2005433"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prstClr val="black"/>
                </a:solidFill>
                <a:effectLst/>
                <a:uLnTx/>
                <a:uFillTx/>
                <a:latin typeface="Tw Cen MT" panose="020B0602020104020603"/>
                <a:ea typeface="+mn-ea"/>
                <a:cs typeface="Arial" panose="020B0604020202020204" pitchFamily="34" charset="0"/>
              </a:rPr>
              <a:t>Groovy Build scripts </a:t>
            </a:r>
          </a:p>
        </p:txBody>
      </p:sp>
      <p:grpSp>
        <p:nvGrpSpPr>
          <p:cNvPr id="38" name="Group 37">
            <a:extLst>
              <a:ext uri="{FF2B5EF4-FFF2-40B4-BE49-F238E27FC236}">
                <a16:creationId xmlns:a16="http://schemas.microsoft.com/office/drawing/2014/main" id="{1222B5AB-C199-499C-9A19-CF9D2A944D56}"/>
              </a:ext>
            </a:extLst>
          </p:cNvPr>
          <p:cNvGrpSpPr/>
          <p:nvPr/>
        </p:nvGrpSpPr>
        <p:grpSpPr>
          <a:xfrm>
            <a:off x="6089808" y="2939915"/>
            <a:ext cx="1074877" cy="345664"/>
            <a:chOff x="5198833" y="259979"/>
            <a:chExt cx="883085" cy="300455"/>
          </a:xfrm>
        </p:grpSpPr>
        <p:sp>
          <p:nvSpPr>
            <p:cNvPr id="87" name="Rectangle 18">
              <a:extLst>
                <a:ext uri="{FF2B5EF4-FFF2-40B4-BE49-F238E27FC236}">
                  <a16:creationId xmlns:a16="http://schemas.microsoft.com/office/drawing/2014/main" id="{80E863CF-2A00-44B6-A896-4143EBF6D871}"/>
                </a:ext>
              </a:extLst>
            </p:cNvPr>
            <p:cNvSpPr>
              <a:spLocks noChangeArrowheads="1"/>
            </p:cNvSpPr>
            <p:nvPr/>
          </p:nvSpPr>
          <p:spPr bwMode="auto">
            <a:xfrm>
              <a:off x="5198833" y="259979"/>
              <a:ext cx="883085" cy="300455"/>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a:headEnd/>
              <a:tailEnd/>
            </a:ln>
          </p:spPr>
          <p:style>
            <a:lnRef idx="1">
              <a:schemeClr val="accent5"/>
            </a:lnRef>
            <a:fillRef idx="2">
              <a:schemeClr val="accent5"/>
            </a:fillRef>
            <a:effectRef idx="1">
              <a:schemeClr val="accent5"/>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endParaRPr kumimoji="0" lang="en-US" altLang="en-US" sz="1467" b="0" i="0" u="none" strike="noStrike" kern="1200" cap="none" spc="0" normalizeH="0" baseline="0" noProof="0">
                <a:ln>
                  <a:noFill/>
                </a:ln>
                <a:solidFill>
                  <a:prstClr val="black"/>
                </a:solidFill>
                <a:effectLst/>
                <a:uLnTx/>
                <a:uFillTx/>
                <a:latin typeface="Calibri" panose="020F0502020204030204" pitchFamily="34" charset="0"/>
                <a:ea typeface="+mn-ea"/>
                <a:cs typeface="+mn-cs"/>
              </a:endParaRPr>
            </a:p>
          </p:txBody>
        </p:sp>
        <p:pic>
          <p:nvPicPr>
            <p:cNvPr id="88" name="Image 55">
              <a:extLst>
                <a:ext uri="{FF2B5EF4-FFF2-40B4-BE49-F238E27FC236}">
                  <a16:creationId xmlns:a16="http://schemas.microsoft.com/office/drawing/2014/main" id="{C4589A4B-9020-457A-A722-ECC7E64580AD}"/>
                </a:ext>
              </a:extLst>
            </p:cNvPr>
            <p:cNvPicPr>
              <a:picLocks noChangeAspect="1"/>
            </p:cNvPicPr>
            <p:nvPr/>
          </p:nvPicPr>
          <p:blipFill>
            <a:blip r:embed="rId3"/>
            <a:stretch>
              <a:fillRect/>
            </a:stretch>
          </p:blipFill>
          <p:spPr>
            <a:xfrm>
              <a:off x="5265283" y="316775"/>
              <a:ext cx="480010" cy="153445"/>
            </a:xfrm>
            <a:prstGeom prst="rect">
              <a:avLst/>
            </a:prstGeom>
          </p:spPr>
        </p:pic>
        <p:pic>
          <p:nvPicPr>
            <p:cNvPr id="89" name="Image 61">
              <a:extLst>
                <a:ext uri="{FF2B5EF4-FFF2-40B4-BE49-F238E27FC236}">
                  <a16:creationId xmlns:a16="http://schemas.microsoft.com/office/drawing/2014/main" id="{ECCC3245-8969-4675-9680-96CE483BB2E9}"/>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308" b="93556" l="5745" r="96383">
                          <a14:foregroundMark x1="32128" y1="53699" x2="32128" y2="53699"/>
                          <a14:foregroundMark x1="5745" y1="49403" x2="5745" y2="49403"/>
                          <a14:foregroundMark x1="15745" y1="93556" x2="15745" y2="93556"/>
                          <a14:foregroundMark x1="56596" y1="55370" x2="56596" y2="55370"/>
                          <a14:foregroundMark x1="53404" y1="18616" x2="53404" y2="18616"/>
                          <a14:foregroundMark x1="77872" y1="39379" x2="77872" y2="39379"/>
                          <a14:foregroundMark x1="93191" y1="38186" x2="93191" y2="38186"/>
                          <a14:foregroundMark x1="96383" y1="72076" x2="96383" y2="72076"/>
                        </a14:backgroundRemoval>
                      </a14:imgEffect>
                    </a14:imgLayer>
                  </a14:imgProps>
                </a:ext>
                <a:ext uri="{28A0092B-C50C-407E-A947-70E740481C1C}">
                  <a14:useLocalDpi xmlns:a14="http://schemas.microsoft.com/office/drawing/2010/main"/>
                </a:ext>
              </a:extLst>
            </a:blip>
            <a:srcRect/>
            <a:stretch/>
          </p:blipFill>
          <p:spPr>
            <a:xfrm>
              <a:off x="5809983" y="301186"/>
              <a:ext cx="160360" cy="218041"/>
            </a:xfrm>
            <a:prstGeom prst="rect">
              <a:avLst/>
            </a:prstGeom>
          </p:spPr>
        </p:pic>
      </p:grpSp>
      <p:sp>
        <p:nvSpPr>
          <p:cNvPr id="74" name="Rectangle 28">
            <a:extLst>
              <a:ext uri="{FF2B5EF4-FFF2-40B4-BE49-F238E27FC236}">
                <a16:creationId xmlns:a16="http://schemas.microsoft.com/office/drawing/2014/main" id="{A2061535-97B9-49B2-B53D-DDE75DEEE155}"/>
              </a:ext>
            </a:extLst>
          </p:cNvPr>
          <p:cNvSpPr>
            <a:spLocks noChangeArrowheads="1"/>
          </p:cNvSpPr>
          <p:nvPr/>
        </p:nvSpPr>
        <p:spPr bwMode="auto">
          <a:xfrm>
            <a:off x="10943661" y="3148755"/>
            <a:ext cx="1142769" cy="2590885"/>
          </a:xfrm>
          <a:prstGeom prst="rect">
            <a:avLst/>
          </a:prstGeom>
          <a:gradFill flip="none" rotWithShape="1">
            <a:gsLst>
              <a:gs pos="93000">
                <a:schemeClr val="tx2">
                  <a:lumMod val="75000"/>
                </a:schemeClr>
              </a:gs>
              <a:gs pos="100000">
                <a:schemeClr val="accent1">
                  <a:lumMod val="40000"/>
                  <a:lumOff val="60000"/>
                </a:schemeClr>
              </a:gs>
            </a:gsLst>
            <a:path path="rect">
              <a:fillToRect l="100000" t="100000"/>
            </a:path>
            <a:tileRect r="-100000" b="-100000"/>
          </a:gradFill>
          <a:ln>
            <a:noFill/>
            <a:headEnd/>
            <a:tailEnd/>
          </a:ln>
        </p:spPr>
        <p:style>
          <a:lnRef idx="1">
            <a:schemeClr val="accent1"/>
          </a:lnRef>
          <a:fillRef idx="2">
            <a:schemeClr val="accent1"/>
          </a:fillRef>
          <a:effectRef idx="1">
            <a:schemeClr val="accent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200" b="1" i="0" u="none" strike="noStrike" kern="1200" cap="none" spc="0" normalizeH="0" baseline="0" noProof="0" dirty="0">
              <a:ln>
                <a:noFill/>
              </a:ln>
              <a:solidFill>
                <a:srgbClr val="DFE3E5"/>
              </a:solidFill>
              <a:effectLst/>
              <a:uLnTx/>
              <a:uFillTx/>
              <a:latin typeface="Arial" panose="020B0604020202020204" pitchFamily="34" charset="0"/>
              <a:ea typeface="+mn-ea"/>
              <a:cs typeface="Arial" panose="020B0604020202020204" pitchFamily="34" charset="0"/>
            </a:endParaRPr>
          </a:p>
        </p:txBody>
      </p:sp>
      <p:sp>
        <p:nvSpPr>
          <p:cNvPr id="78" name="AutoShape 26">
            <a:extLst>
              <a:ext uri="{FF2B5EF4-FFF2-40B4-BE49-F238E27FC236}">
                <a16:creationId xmlns:a16="http://schemas.microsoft.com/office/drawing/2014/main" id="{F73EB77B-C166-45C0-8608-C65D206B907B}"/>
              </a:ext>
            </a:extLst>
          </p:cNvPr>
          <p:cNvSpPr>
            <a:spLocks noChangeArrowheads="1"/>
          </p:cNvSpPr>
          <p:nvPr/>
        </p:nvSpPr>
        <p:spPr bwMode="auto">
          <a:xfrm>
            <a:off x="11257868" y="3571425"/>
            <a:ext cx="540629" cy="479260"/>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PDS</a:t>
            </a:r>
          </a:p>
        </p:txBody>
      </p:sp>
      <p:sp>
        <p:nvSpPr>
          <p:cNvPr id="80" name="TextBox 25">
            <a:extLst>
              <a:ext uri="{FF2B5EF4-FFF2-40B4-BE49-F238E27FC236}">
                <a16:creationId xmlns:a16="http://schemas.microsoft.com/office/drawing/2014/main" id="{75B5E0E3-5B85-40F2-B13E-6B9EB486EB5D}"/>
              </a:ext>
            </a:extLst>
          </p:cNvPr>
          <p:cNvSpPr txBox="1">
            <a:spLocks noChangeArrowheads="1"/>
          </p:cNvSpPr>
          <p:nvPr/>
        </p:nvSpPr>
        <p:spPr bwMode="auto">
          <a:xfrm>
            <a:off x="10995739" y="4552648"/>
            <a:ext cx="1089024" cy="9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1" i="0" u="none" strike="noStrike" kern="1200" cap="none" spc="0" normalizeH="0" baseline="0" noProof="0" dirty="0">
                <a:ln>
                  <a:noFill/>
                </a:ln>
                <a:solidFill>
                  <a:srgbClr val="DFE3E5"/>
                </a:solidFill>
                <a:effectLst/>
                <a:uLnTx/>
                <a:uFillTx/>
                <a:latin typeface="Calibri" panose="020F0502020204030204" pitchFamily="34" charset="0"/>
                <a:ea typeface="+mn-ea"/>
                <a:cs typeface="+mn-cs"/>
              </a:rPr>
              <a:t>Compile </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1" i="0" u="none" strike="noStrike" kern="1200" cap="none" spc="0" normalizeH="0" baseline="0" noProof="0" dirty="0">
                <a:ln>
                  <a:noFill/>
                </a:ln>
                <a:solidFill>
                  <a:srgbClr val="DFE3E5"/>
                </a:solidFill>
                <a:effectLst/>
                <a:uLnTx/>
                <a:uFillTx/>
                <a:latin typeface="Calibri" panose="020F0502020204030204" pitchFamily="34" charset="0"/>
                <a:ea typeface="+mn-ea"/>
                <a:cs typeface="+mn-cs"/>
              </a:rPr>
              <a:t>&amp;</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1" i="0" u="none" strike="noStrike" kern="1200" cap="none" spc="0" normalizeH="0" baseline="0" noProof="0" dirty="0">
                <a:ln>
                  <a:noFill/>
                </a:ln>
                <a:solidFill>
                  <a:srgbClr val="DFE3E5"/>
                </a:solidFill>
                <a:effectLst/>
                <a:uLnTx/>
                <a:uFillTx/>
                <a:latin typeface="Calibri" panose="020F0502020204030204" pitchFamily="34" charset="0"/>
                <a:ea typeface="+mn-ea"/>
                <a:cs typeface="+mn-cs"/>
              </a:rPr>
              <a:t>link</a:t>
            </a:r>
          </a:p>
        </p:txBody>
      </p:sp>
      <p:cxnSp>
        <p:nvCxnSpPr>
          <p:cNvPr id="81" name="Connector: Elbow 80">
            <a:extLst>
              <a:ext uri="{FF2B5EF4-FFF2-40B4-BE49-F238E27FC236}">
                <a16:creationId xmlns:a16="http://schemas.microsoft.com/office/drawing/2014/main" id="{D4C5D55E-1746-4857-90EE-3B416AEA5950}"/>
              </a:ext>
            </a:extLst>
          </p:cNvPr>
          <p:cNvCxnSpPr>
            <a:cxnSpLocks/>
          </p:cNvCxnSpPr>
          <p:nvPr/>
        </p:nvCxnSpPr>
        <p:spPr>
          <a:xfrm flipV="1">
            <a:off x="10323579" y="5218634"/>
            <a:ext cx="543388" cy="1"/>
          </a:xfrm>
          <a:prstGeom prst="bentConnector3">
            <a:avLst>
              <a:gd name="adj1" fmla="val 50000"/>
            </a:avLst>
          </a:prstGeom>
          <a:ln w="25400" cap="sq"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B314BB7-8399-4513-B0E3-89C6C0C8F0FE}"/>
              </a:ext>
            </a:extLst>
          </p:cNvPr>
          <p:cNvSpPr txBox="1"/>
          <p:nvPr/>
        </p:nvSpPr>
        <p:spPr>
          <a:xfrm>
            <a:off x="7818682" y="4964151"/>
            <a:ext cx="2502273"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prstClr val="black"/>
                </a:solidFill>
                <a:effectLst/>
                <a:uLnTx/>
                <a:uFillTx/>
                <a:latin typeface="Tw Cen MT" panose="020B0602020104020603"/>
                <a:ea typeface="+mn-ea"/>
                <a:cs typeface="Arial" panose="020B0604020202020204" pitchFamily="34" charset="0"/>
              </a:rPr>
              <a:t>Scan, impact analysis, copy to PDS, compile, create artifacts,  &amp; report</a:t>
            </a:r>
            <a:endParaRPr kumimoji="0" lang="en-US" sz="16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
        <p:nvSpPr>
          <p:cNvPr id="86" name="TextBox 25">
            <a:extLst>
              <a:ext uri="{FF2B5EF4-FFF2-40B4-BE49-F238E27FC236}">
                <a16:creationId xmlns:a16="http://schemas.microsoft.com/office/drawing/2014/main" id="{8DB92C9D-A737-4EBE-8378-6A9270762F9B}"/>
              </a:ext>
            </a:extLst>
          </p:cNvPr>
          <p:cNvSpPr txBox="1">
            <a:spLocks noChangeArrowheads="1"/>
          </p:cNvSpPr>
          <p:nvPr/>
        </p:nvSpPr>
        <p:spPr bwMode="auto">
          <a:xfrm>
            <a:off x="8225081" y="3534182"/>
            <a:ext cx="1750953" cy="307777"/>
          </a:xfrm>
          <a:custGeom>
            <a:avLst/>
            <a:gdLst>
              <a:gd name="connsiteX0" fmla="*/ 0 w 1750953"/>
              <a:gd name="connsiteY0" fmla="*/ 0 h 307777"/>
              <a:gd name="connsiteX1" fmla="*/ 618670 w 1750953"/>
              <a:gd name="connsiteY1" fmla="*/ 0 h 307777"/>
              <a:gd name="connsiteX2" fmla="*/ 1219831 w 1750953"/>
              <a:gd name="connsiteY2" fmla="*/ 0 h 307777"/>
              <a:gd name="connsiteX3" fmla="*/ 1750953 w 1750953"/>
              <a:gd name="connsiteY3" fmla="*/ 0 h 307777"/>
              <a:gd name="connsiteX4" fmla="*/ 1750953 w 1750953"/>
              <a:gd name="connsiteY4" fmla="*/ 307777 h 307777"/>
              <a:gd name="connsiteX5" fmla="*/ 1202321 w 1750953"/>
              <a:gd name="connsiteY5" fmla="*/ 307777 h 307777"/>
              <a:gd name="connsiteX6" fmla="*/ 618670 w 1750953"/>
              <a:gd name="connsiteY6" fmla="*/ 307777 h 307777"/>
              <a:gd name="connsiteX7" fmla="*/ 0 w 1750953"/>
              <a:gd name="connsiteY7" fmla="*/ 307777 h 307777"/>
              <a:gd name="connsiteX8" fmla="*/ 0 w 1750953"/>
              <a:gd name="connsiteY8"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0953" h="307777" fill="none" extrusionOk="0">
                <a:moveTo>
                  <a:pt x="0" y="0"/>
                </a:moveTo>
                <a:cubicBezTo>
                  <a:pt x="131061" y="6358"/>
                  <a:pt x="374487" y="-5349"/>
                  <a:pt x="618670" y="0"/>
                </a:cubicBezTo>
                <a:cubicBezTo>
                  <a:pt x="862853" y="5349"/>
                  <a:pt x="1046362" y="15417"/>
                  <a:pt x="1219831" y="0"/>
                </a:cubicBezTo>
                <a:cubicBezTo>
                  <a:pt x="1393300" y="-15417"/>
                  <a:pt x="1492048" y="-9108"/>
                  <a:pt x="1750953" y="0"/>
                </a:cubicBezTo>
                <a:cubicBezTo>
                  <a:pt x="1758296" y="68536"/>
                  <a:pt x="1741756" y="237018"/>
                  <a:pt x="1750953" y="307777"/>
                </a:cubicBezTo>
                <a:cubicBezTo>
                  <a:pt x="1487551" y="299776"/>
                  <a:pt x="1421017" y="301808"/>
                  <a:pt x="1202321" y="307777"/>
                </a:cubicBezTo>
                <a:cubicBezTo>
                  <a:pt x="983625" y="313746"/>
                  <a:pt x="829591" y="319332"/>
                  <a:pt x="618670" y="307777"/>
                </a:cubicBezTo>
                <a:cubicBezTo>
                  <a:pt x="407749" y="296222"/>
                  <a:pt x="279812" y="325063"/>
                  <a:pt x="0" y="307777"/>
                </a:cubicBezTo>
                <a:cubicBezTo>
                  <a:pt x="-1400" y="202343"/>
                  <a:pt x="-12793" y="113495"/>
                  <a:pt x="0" y="0"/>
                </a:cubicBezTo>
                <a:close/>
              </a:path>
              <a:path w="1750953" h="307777" stroke="0" extrusionOk="0">
                <a:moveTo>
                  <a:pt x="0" y="0"/>
                </a:moveTo>
                <a:cubicBezTo>
                  <a:pt x="192991" y="23974"/>
                  <a:pt x="362120" y="-18595"/>
                  <a:pt x="566141" y="0"/>
                </a:cubicBezTo>
                <a:cubicBezTo>
                  <a:pt x="770162" y="18595"/>
                  <a:pt x="915510" y="-1002"/>
                  <a:pt x="1097264" y="0"/>
                </a:cubicBezTo>
                <a:cubicBezTo>
                  <a:pt x="1279018" y="1002"/>
                  <a:pt x="1518910" y="-6085"/>
                  <a:pt x="1750953" y="0"/>
                </a:cubicBezTo>
                <a:cubicBezTo>
                  <a:pt x="1756391" y="133970"/>
                  <a:pt x="1746796" y="197125"/>
                  <a:pt x="1750953" y="307777"/>
                </a:cubicBezTo>
                <a:cubicBezTo>
                  <a:pt x="1523337" y="324651"/>
                  <a:pt x="1329858" y="329054"/>
                  <a:pt x="1202321" y="307777"/>
                </a:cubicBezTo>
                <a:cubicBezTo>
                  <a:pt x="1074784" y="286500"/>
                  <a:pt x="707775" y="294080"/>
                  <a:pt x="583651" y="307777"/>
                </a:cubicBezTo>
                <a:cubicBezTo>
                  <a:pt x="459527" y="321475"/>
                  <a:pt x="134010" y="314282"/>
                  <a:pt x="0" y="307777"/>
                </a:cubicBezTo>
                <a:cubicBezTo>
                  <a:pt x="-6096" y="178844"/>
                  <a:pt x="1978" y="79401"/>
                  <a:pt x="0" y="0"/>
                </a:cubicBezTo>
                <a:close/>
              </a:path>
            </a:pathLst>
          </a:cu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1">
            <a:schemeClr val="dk1"/>
          </a:lnRef>
          <a:fillRef idx="2">
            <a:schemeClr val="dk1"/>
          </a:fillRef>
          <a:effectRef idx="1">
            <a:schemeClr val="dk1"/>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400" b="1" i="1" u="none" strike="noStrike" kern="1200" cap="none" spc="0" normalizeH="0" baseline="0" noProof="0" dirty="0">
                <a:ln>
                  <a:noFill/>
                </a:ln>
                <a:solidFill>
                  <a:prstClr val="black"/>
                </a:solidFill>
                <a:effectLst/>
                <a:uLnTx/>
                <a:uFillTx/>
                <a:latin typeface="Calibri" panose="020F0502020204030204" pitchFamily="34" charset="0"/>
                <a:ea typeface="+mn-ea"/>
                <a:cs typeface="+mn-cs"/>
              </a:rPr>
              <a:t>MVS Java API’s</a:t>
            </a:r>
          </a:p>
        </p:txBody>
      </p:sp>
      <p:grpSp>
        <p:nvGrpSpPr>
          <p:cNvPr id="23" name="Group 22">
            <a:extLst>
              <a:ext uri="{FF2B5EF4-FFF2-40B4-BE49-F238E27FC236}">
                <a16:creationId xmlns:a16="http://schemas.microsoft.com/office/drawing/2014/main" id="{9BE3FED1-196B-40EB-BA47-BFC4D6C267F9}"/>
              </a:ext>
            </a:extLst>
          </p:cNvPr>
          <p:cNvGrpSpPr/>
          <p:nvPr/>
        </p:nvGrpSpPr>
        <p:grpSpPr>
          <a:xfrm>
            <a:off x="190539" y="793627"/>
            <a:ext cx="2348492" cy="1198749"/>
            <a:chOff x="198322" y="1065478"/>
            <a:chExt cx="1761369" cy="899062"/>
          </a:xfrm>
        </p:grpSpPr>
        <p:sp>
          <p:nvSpPr>
            <p:cNvPr id="96" name="Rectangle 2">
              <a:extLst>
                <a:ext uri="{FF2B5EF4-FFF2-40B4-BE49-F238E27FC236}">
                  <a16:creationId xmlns:a16="http://schemas.microsoft.com/office/drawing/2014/main" id="{1115EB28-6500-4DA5-A772-BF8FE4F5EE52}"/>
                </a:ext>
              </a:extLst>
            </p:cNvPr>
            <p:cNvSpPr>
              <a:spLocks noChangeArrowheads="1"/>
            </p:cNvSpPr>
            <p:nvPr/>
          </p:nvSpPr>
          <p:spPr bwMode="auto">
            <a:xfrm>
              <a:off x="198322" y="1065478"/>
              <a:ext cx="1761369" cy="899062"/>
            </a:xfrm>
            <a:custGeom>
              <a:avLst/>
              <a:gdLst>
                <a:gd name="connsiteX0" fmla="*/ 0 w 1761369"/>
                <a:gd name="connsiteY0" fmla="*/ 0 h 899062"/>
                <a:gd name="connsiteX1" fmla="*/ 569509 w 1761369"/>
                <a:gd name="connsiteY1" fmla="*/ 0 h 899062"/>
                <a:gd name="connsiteX2" fmla="*/ 1156632 w 1761369"/>
                <a:gd name="connsiteY2" fmla="*/ 0 h 899062"/>
                <a:gd name="connsiteX3" fmla="*/ 1761369 w 1761369"/>
                <a:gd name="connsiteY3" fmla="*/ 0 h 899062"/>
                <a:gd name="connsiteX4" fmla="*/ 1761369 w 1761369"/>
                <a:gd name="connsiteY4" fmla="*/ 449531 h 899062"/>
                <a:gd name="connsiteX5" fmla="*/ 1761369 w 1761369"/>
                <a:gd name="connsiteY5" fmla="*/ 899062 h 899062"/>
                <a:gd name="connsiteX6" fmla="*/ 1174246 w 1761369"/>
                <a:gd name="connsiteY6" fmla="*/ 899062 h 899062"/>
                <a:gd name="connsiteX7" fmla="*/ 622350 w 1761369"/>
                <a:gd name="connsiteY7" fmla="*/ 899062 h 899062"/>
                <a:gd name="connsiteX8" fmla="*/ 0 w 1761369"/>
                <a:gd name="connsiteY8" fmla="*/ 899062 h 899062"/>
                <a:gd name="connsiteX9" fmla="*/ 0 w 1761369"/>
                <a:gd name="connsiteY9" fmla="*/ 458522 h 899062"/>
                <a:gd name="connsiteX10" fmla="*/ 0 w 1761369"/>
                <a:gd name="connsiteY10" fmla="*/ 0 h 8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1369" h="899062" fill="none" extrusionOk="0">
                  <a:moveTo>
                    <a:pt x="0" y="0"/>
                  </a:moveTo>
                  <a:cubicBezTo>
                    <a:pt x="245964" y="-58480"/>
                    <a:pt x="347013" y="40718"/>
                    <a:pt x="569509" y="0"/>
                  </a:cubicBezTo>
                  <a:cubicBezTo>
                    <a:pt x="792005" y="-40718"/>
                    <a:pt x="964980" y="46061"/>
                    <a:pt x="1156632" y="0"/>
                  </a:cubicBezTo>
                  <a:cubicBezTo>
                    <a:pt x="1348284" y="-46061"/>
                    <a:pt x="1599512" y="52914"/>
                    <a:pt x="1761369" y="0"/>
                  </a:cubicBezTo>
                  <a:cubicBezTo>
                    <a:pt x="1805252" y="187548"/>
                    <a:pt x="1712869" y="342764"/>
                    <a:pt x="1761369" y="449531"/>
                  </a:cubicBezTo>
                  <a:cubicBezTo>
                    <a:pt x="1809869" y="556298"/>
                    <a:pt x="1732522" y="706277"/>
                    <a:pt x="1761369" y="899062"/>
                  </a:cubicBezTo>
                  <a:cubicBezTo>
                    <a:pt x="1622766" y="950453"/>
                    <a:pt x="1391403" y="841523"/>
                    <a:pt x="1174246" y="899062"/>
                  </a:cubicBezTo>
                  <a:cubicBezTo>
                    <a:pt x="957089" y="956601"/>
                    <a:pt x="761816" y="856148"/>
                    <a:pt x="622350" y="899062"/>
                  </a:cubicBezTo>
                  <a:cubicBezTo>
                    <a:pt x="482884" y="941976"/>
                    <a:pt x="196500" y="879720"/>
                    <a:pt x="0" y="899062"/>
                  </a:cubicBezTo>
                  <a:cubicBezTo>
                    <a:pt x="-39542" y="722647"/>
                    <a:pt x="51318" y="563693"/>
                    <a:pt x="0" y="458522"/>
                  </a:cubicBezTo>
                  <a:cubicBezTo>
                    <a:pt x="-51318" y="353351"/>
                    <a:pt x="9027" y="203034"/>
                    <a:pt x="0" y="0"/>
                  </a:cubicBezTo>
                  <a:close/>
                </a:path>
                <a:path w="1761369" h="899062" stroke="0" extrusionOk="0">
                  <a:moveTo>
                    <a:pt x="0" y="0"/>
                  </a:moveTo>
                  <a:cubicBezTo>
                    <a:pt x="117976" y="-31784"/>
                    <a:pt x="304520" y="67883"/>
                    <a:pt x="569509" y="0"/>
                  </a:cubicBezTo>
                  <a:cubicBezTo>
                    <a:pt x="834498" y="-67883"/>
                    <a:pt x="957047" y="41137"/>
                    <a:pt x="1103791" y="0"/>
                  </a:cubicBezTo>
                  <a:cubicBezTo>
                    <a:pt x="1250535" y="-41137"/>
                    <a:pt x="1495910" y="43026"/>
                    <a:pt x="1761369" y="0"/>
                  </a:cubicBezTo>
                  <a:cubicBezTo>
                    <a:pt x="1803110" y="216603"/>
                    <a:pt x="1731785" y="348970"/>
                    <a:pt x="1761369" y="440540"/>
                  </a:cubicBezTo>
                  <a:cubicBezTo>
                    <a:pt x="1790953" y="532110"/>
                    <a:pt x="1743575" y="681081"/>
                    <a:pt x="1761369" y="899062"/>
                  </a:cubicBezTo>
                  <a:cubicBezTo>
                    <a:pt x="1640913" y="918498"/>
                    <a:pt x="1416037" y="890003"/>
                    <a:pt x="1209473" y="899062"/>
                  </a:cubicBezTo>
                  <a:cubicBezTo>
                    <a:pt x="1002909" y="908121"/>
                    <a:pt x="908432" y="892420"/>
                    <a:pt x="657578" y="899062"/>
                  </a:cubicBezTo>
                  <a:cubicBezTo>
                    <a:pt x="406724" y="905704"/>
                    <a:pt x="236647" y="891521"/>
                    <a:pt x="0" y="899062"/>
                  </a:cubicBezTo>
                  <a:cubicBezTo>
                    <a:pt x="-24776" y="754376"/>
                    <a:pt x="11907" y="653841"/>
                    <a:pt x="0" y="476503"/>
                  </a:cubicBezTo>
                  <a:cubicBezTo>
                    <a:pt x="-11907" y="299165"/>
                    <a:pt x="54145" y="231770"/>
                    <a:pt x="0" y="0"/>
                  </a:cubicBezTo>
                  <a:close/>
                </a:path>
              </a:pathLst>
            </a:cu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headEnd/>
              <a:tailEn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endParaRPr kumimoji="0" lang="en-US" altLang="en-US" sz="1467"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97" name="TextBox 25">
              <a:extLst>
                <a:ext uri="{FF2B5EF4-FFF2-40B4-BE49-F238E27FC236}">
                  <a16:creationId xmlns:a16="http://schemas.microsoft.com/office/drawing/2014/main" id="{2D7F3631-CEA4-448A-A7FE-92A8F05B8CC5}"/>
                </a:ext>
              </a:extLst>
            </p:cNvPr>
            <p:cNvSpPr txBox="1">
              <a:spLocks noChangeArrowheads="1"/>
            </p:cNvSpPr>
            <p:nvPr/>
          </p:nvSpPr>
          <p:spPr bwMode="auto">
            <a:xfrm>
              <a:off x="236887" y="1642710"/>
              <a:ext cx="1684819" cy="207749"/>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Status, logs and links to reports</a:t>
              </a:r>
            </a:p>
          </p:txBody>
        </p:sp>
        <p:pic>
          <p:nvPicPr>
            <p:cNvPr id="98" name="Image 59">
              <a:extLst>
                <a:ext uri="{FF2B5EF4-FFF2-40B4-BE49-F238E27FC236}">
                  <a16:creationId xmlns:a16="http://schemas.microsoft.com/office/drawing/2014/main" id="{08BB5087-1778-43A4-A28D-997E1E35964A}"/>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236887" y="1126696"/>
              <a:ext cx="674938" cy="401155"/>
            </a:xfrm>
            <a:prstGeom prst="rect">
              <a:avLst/>
            </a:prstGeom>
            <a:solidFill>
              <a:schemeClr val="accent4">
                <a:lumMod val="20000"/>
                <a:lumOff val="80000"/>
              </a:schemeClr>
            </a:solidFill>
            <a:ln>
              <a:noFill/>
            </a:ln>
          </p:spPr>
          <p:style>
            <a:lnRef idx="1">
              <a:schemeClr val="accent4"/>
            </a:lnRef>
            <a:fillRef idx="2">
              <a:schemeClr val="accent4"/>
            </a:fillRef>
            <a:effectRef idx="1">
              <a:schemeClr val="accent4"/>
            </a:effectRef>
            <a:fontRef idx="minor">
              <a:schemeClr val="dk1"/>
            </a:fontRef>
          </p:style>
        </p:pic>
      </p:grpSp>
      <p:grpSp>
        <p:nvGrpSpPr>
          <p:cNvPr id="32" name="Group 31">
            <a:extLst>
              <a:ext uri="{FF2B5EF4-FFF2-40B4-BE49-F238E27FC236}">
                <a16:creationId xmlns:a16="http://schemas.microsoft.com/office/drawing/2014/main" id="{CBD8ADD8-C207-4F34-A199-3BA690E599C2}"/>
              </a:ext>
            </a:extLst>
          </p:cNvPr>
          <p:cNvGrpSpPr/>
          <p:nvPr/>
        </p:nvGrpSpPr>
        <p:grpSpPr>
          <a:xfrm>
            <a:off x="338345" y="3476896"/>
            <a:ext cx="3977100" cy="1367230"/>
            <a:chOff x="344245" y="2778193"/>
            <a:chExt cx="2982825" cy="1025423"/>
          </a:xfrm>
        </p:grpSpPr>
        <p:grpSp>
          <p:nvGrpSpPr>
            <p:cNvPr id="28" name="Group 27">
              <a:extLst>
                <a:ext uri="{FF2B5EF4-FFF2-40B4-BE49-F238E27FC236}">
                  <a16:creationId xmlns:a16="http://schemas.microsoft.com/office/drawing/2014/main" id="{0C5CBCE2-DCA0-4871-8A05-7A342973E0FE}"/>
                </a:ext>
              </a:extLst>
            </p:cNvPr>
            <p:cNvGrpSpPr/>
            <p:nvPr/>
          </p:nvGrpSpPr>
          <p:grpSpPr>
            <a:xfrm>
              <a:off x="344245" y="2804646"/>
              <a:ext cx="2982825" cy="998970"/>
              <a:chOff x="344245" y="2804646"/>
              <a:chExt cx="2982825" cy="998970"/>
            </a:xfrm>
          </p:grpSpPr>
          <p:grpSp>
            <p:nvGrpSpPr>
              <p:cNvPr id="106" name="Group 105">
                <a:extLst>
                  <a:ext uri="{FF2B5EF4-FFF2-40B4-BE49-F238E27FC236}">
                    <a16:creationId xmlns:a16="http://schemas.microsoft.com/office/drawing/2014/main" id="{8CD258FC-8813-4F5B-94BE-C6FCE40A6726}"/>
                  </a:ext>
                </a:extLst>
              </p:cNvPr>
              <p:cNvGrpSpPr/>
              <p:nvPr/>
            </p:nvGrpSpPr>
            <p:grpSpPr>
              <a:xfrm>
                <a:off x="344245" y="2804646"/>
                <a:ext cx="1441376" cy="998970"/>
                <a:chOff x="-1293957" y="2840638"/>
                <a:chExt cx="2161634" cy="1599342"/>
              </a:xfrm>
            </p:grpSpPr>
            <p:sp>
              <p:nvSpPr>
                <p:cNvPr id="107" name="Rectangle 2">
                  <a:extLst>
                    <a:ext uri="{FF2B5EF4-FFF2-40B4-BE49-F238E27FC236}">
                      <a16:creationId xmlns:a16="http://schemas.microsoft.com/office/drawing/2014/main" id="{D61A324B-A72D-493D-8C1E-E339E4FAFD04}"/>
                    </a:ext>
                  </a:extLst>
                </p:cNvPr>
                <p:cNvSpPr>
                  <a:spLocks noChangeArrowheads="1"/>
                </p:cNvSpPr>
                <p:nvPr/>
              </p:nvSpPr>
              <p:spPr bwMode="auto">
                <a:xfrm>
                  <a:off x="-1293957" y="2840638"/>
                  <a:ext cx="2161634" cy="1599342"/>
                </a:xfrm>
                <a:prstGeom prst="rect">
                  <a:avLst/>
                </a:prstGeom>
                <a:solidFill>
                  <a:schemeClr val="accent3">
                    <a:lumMod val="50000"/>
                  </a:schemeClr>
                </a:solidFill>
                <a:ln w="6350" cap="sq">
                  <a:solidFill>
                    <a:schemeClr val="bg1">
                      <a:lumMod val="65000"/>
                    </a:schemeClr>
                  </a:solidFill>
                  <a:miter lim="800000"/>
                  <a:headEnd/>
                  <a:tailEnd/>
                  <a:extLst>
                    <a:ext uri="{C807C97D-BFC1-408E-A445-0C87EB9F89A2}">
                      <ask:lineSketchStyleProps xmlns:ask="http://schemas.microsoft.com/office/drawing/2018/sketchyshapes" sd="1219033472">
                        <a:custGeom>
                          <a:avLst/>
                          <a:gdLst>
                            <a:gd name="connsiteX0" fmla="*/ 0 w 1441376"/>
                            <a:gd name="connsiteY0" fmla="*/ 0 h 998970"/>
                            <a:gd name="connsiteX1" fmla="*/ 466045 w 1441376"/>
                            <a:gd name="connsiteY1" fmla="*/ 0 h 998970"/>
                            <a:gd name="connsiteX2" fmla="*/ 946504 w 1441376"/>
                            <a:gd name="connsiteY2" fmla="*/ 0 h 998970"/>
                            <a:gd name="connsiteX3" fmla="*/ 1441376 w 1441376"/>
                            <a:gd name="connsiteY3" fmla="*/ 0 h 998970"/>
                            <a:gd name="connsiteX4" fmla="*/ 1441376 w 1441376"/>
                            <a:gd name="connsiteY4" fmla="*/ 499485 h 998970"/>
                            <a:gd name="connsiteX5" fmla="*/ 1441376 w 1441376"/>
                            <a:gd name="connsiteY5" fmla="*/ 998970 h 998970"/>
                            <a:gd name="connsiteX6" fmla="*/ 960917 w 1441376"/>
                            <a:gd name="connsiteY6" fmla="*/ 998970 h 998970"/>
                            <a:gd name="connsiteX7" fmla="*/ 509286 w 1441376"/>
                            <a:gd name="connsiteY7" fmla="*/ 998970 h 998970"/>
                            <a:gd name="connsiteX8" fmla="*/ 0 w 1441376"/>
                            <a:gd name="connsiteY8" fmla="*/ 998970 h 998970"/>
                            <a:gd name="connsiteX9" fmla="*/ 0 w 1441376"/>
                            <a:gd name="connsiteY9" fmla="*/ 509475 h 998970"/>
                            <a:gd name="connsiteX10" fmla="*/ 0 w 1441376"/>
                            <a:gd name="connsiteY10" fmla="*/ 0 h 99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1376" h="998970" fill="none" extrusionOk="0">
                              <a:moveTo>
                                <a:pt x="0" y="0"/>
                              </a:moveTo>
                              <a:cubicBezTo>
                                <a:pt x="191614" y="-33235"/>
                                <a:pt x="240404" y="30252"/>
                                <a:pt x="466045" y="0"/>
                              </a:cubicBezTo>
                              <a:cubicBezTo>
                                <a:pt x="691687" y="-30252"/>
                                <a:pt x="749607" y="32694"/>
                                <a:pt x="946504" y="0"/>
                              </a:cubicBezTo>
                              <a:cubicBezTo>
                                <a:pt x="1143401" y="-32694"/>
                                <a:pt x="1231608" y="32285"/>
                                <a:pt x="1441376" y="0"/>
                              </a:cubicBezTo>
                              <a:cubicBezTo>
                                <a:pt x="1501140" y="133006"/>
                                <a:pt x="1410562" y="295190"/>
                                <a:pt x="1441376" y="499485"/>
                              </a:cubicBezTo>
                              <a:cubicBezTo>
                                <a:pt x="1472190" y="703780"/>
                                <a:pt x="1387259" y="872564"/>
                                <a:pt x="1441376" y="998970"/>
                              </a:cubicBezTo>
                              <a:cubicBezTo>
                                <a:pt x="1316269" y="1039995"/>
                                <a:pt x="1136338" y="978620"/>
                                <a:pt x="960917" y="998970"/>
                              </a:cubicBezTo>
                              <a:cubicBezTo>
                                <a:pt x="785496" y="1019320"/>
                                <a:pt x="672706" y="968131"/>
                                <a:pt x="509286" y="998970"/>
                              </a:cubicBezTo>
                              <a:cubicBezTo>
                                <a:pt x="345866" y="1029809"/>
                                <a:pt x="235852" y="941800"/>
                                <a:pt x="0" y="998970"/>
                              </a:cubicBezTo>
                              <a:cubicBezTo>
                                <a:pt x="-24861" y="859698"/>
                                <a:pt x="54038" y="732094"/>
                                <a:pt x="0" y="509475"/>
                              </a:cubicBezTo>
                              <a:cubicBezTo>
                                <a:pt x="-54038" y="286856"/>
                                <a:pt x="18123" y="134477"/>
                                <a:pt x="0" y="0"/>
                              </a:cubicBezTo>
                              <a:close/>
                            </a:path>
                            <a:path w="1441376" h="998970" stroke="0" extrusionOk="0">
                              <a:moveTo>
                                <a:pt x="0" y="0"/>
                              </a:moveTo>
                              <a:cubicBezTo>
                                <a:pt x="137256" y="-22091"/>
                                <a:pt x="366012" y="14883"/>
                                <a:pt x="466045" y="0"/>
                              </a:cubicBezTo>
                              <a:cubicBezTo>
                                <a:pt x="566079" y="-14883"/>
                                <a:pt x="701858" y="23559"/>
                                <a:pt x="903262" y="0"/>
                              </a:cubicBezTo>
                              <a:cubicBezTo>
                                <a:pt x="1104666" y="-23559"/>
                                <a:pt x="1320588" y="63769"/>
                                <a:pt x="1441376" y="0"/>
                              </a:cubicBezTo>
                              <a:cubicBezTo>
                                <a:pt x="1442134" y="180188"/>
                                <a:pt x="1424543" y="348679"/>
                                <a:pt x="1441376" y="489495"/>
                              </a:cubicBezTo>
                              <a:cubicBezTo>
                                <a:pt x="1458209" y="630312"/>
                                <a:pt x="1414386" y="865431"/>
                                <a:pt x="1441376" y="998970"/>
                              </a:cubicBezTo>
                              <a:cubicBezTo>
                                <a:pt x="1290631" y="1046098"/>
                                <a:pt x="1162077" y="951422"/>
                                <a:pt x="989745" y="998970"/>
                              </a:cubicBezTo>
                              <a:cubicBezTo>
                                <a:pt x="817413" y="1046518"/>
                                <a:pt x="745531" y="968002"/>
                                <a:pt x="538114" y="998970"/>
                              </a:cubicBezTo>
                              <a:cubicBezTo>
                                <a:pt x="330697" y="1029938"/>
                                <a:pt x="108929" y="985482"/>
                                <a:pt x="0" y="998970"/>
                              </a:cubicBezTo>
                              <a:cubicBezTo>
                                <a:pt x="-48591" y="843352"/>
                                <a:pt x="34506" y="761066"/>
                                <a:pt x="0" y="529454"/>
                              </a:cubicBezTo>
                              <a:cubicBezTo>
                                <a:pt x="-34506" y="297842"/>
                                <a:pt x="3047" y="193213"/>
                                <a:pt x="0" y="0"/>
                              </a:cubicBezTo>
                              <a:close/>
                            </a:path>
                          </a:pathLst>
                        </a:custGeom>
                        <ask:type>
                          <ask:lineSketchNone/>
                        </ask:type>
                      </ask:lineSketchStyleProps>
                    </a:ext>
                  </a:extLst>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
                      <a:srgbClr val="000000"/>
                    </a:buClr>
                    <a:buSzTx/>
                    <a:buFont typeface="Times New Roman" panose="02020603050405020304" pitchFamily="18" charset="0"/>
                    <a:buNone/>
                    <a:tabLst/>
                    <a:defRPr/>
                  </a:pPr>
                  <a:endParaRPr kumimoji="0" lang="en-US" altLang="en-US" sz="1467"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p:txBody>
            </p:sp>
            <p:sp>
              <p:nvSpPr>
                <p:cNvPr id="108" name="Flowchart: Magnetic Disk 107">
                  <a:extLst>
                    <a:ext uri="{FF2B5EF4-FFF2-40B4-BE49-F238E27FC236}">
                      <a16:creationId xmlns:a16="http://schemas.microsoft.com/office/drawing/2014/main" id="{3EAEAA98-CDBB-40A7-9738-A42EAAC277E1}"/>
                    </a:ext>
                  </a:extLst>
                </p:cNvPr>
                <p:cNvSpPr/>
                <p:nvPr/>
              </p:nvSpPr>
              <p:spPr>
                <a:xfrm>
                  <a:off x="-962032" y="3237521"/>
                  <a:ext cx="1497782" cy="1044635"/>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bg1">
                      <a:lumMod val="65000"/>
                    </a:schemeClr>
                  </a:solidFill>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IBM Plex Sans" panose="020B0503050203000203" pitchFamily="34" charset="0"/>
                      <a:ea typeface="+mn-ea"/>
                      <a:cs typeface="+mn-cs"/>
                    </a:rPr>
                    <a:t>Main Repository</a:t>
                  </a:r>
                </a:p>
              </p:txBody>
            </p:sp>
          </p:grpSp>
          <p:cxnSp>
            <p:nvCxnSpPr>
              <p:cNvPr id="109" name="Connector: Elbow 108">
                <a:extLst>
                  <a:ext uri="{FF2B5EF4-FFF2-40B4-BE49-F238E27FC236}">
                    <a16:creationId xmlns:a16="http://schemas.microsoft.com/office/drawing/2014/main" id="{7711689E-5EFF-4BBC-9755-9F72CB65B88C}"/>
                  </a:ext>
                </a:extLst>
              </p:cNvPr>
              <p:cNvCxnSpPr>
                <a:cxnSpLocks/>
              </p:cNvCxnSpPr>
              <p:nvPr/>
            </p:nvCxnSpPr>
            <p:spPr>
              <a:xfrm flipV="1">
                <a:off x="1831181" y="2921710"/>
                <a:ext cx="1415331" cy="84"/>
              </a:xfrm>
              <a:prstGeom prst="bentConnector3">
                <a:avLst>
                  <a:gd name="adj1" fmla="val 50000"/>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1" name="TextBox 25">
                <a:extLst>
                  <a:ext uri="{FF2B5EF4-FFF2-40B4-BE49-F238E27FC236}">
                    <a16:creationId xmlns:a16="http://schemas.microsoft.com/office/drawing/2014/main" id="{56CB9E43-17E3-4259-9600-36A662098C85}"/>
                  </a:ext>
                </a:extLst>
              </p:cNvPr>
              <p:cNvSpPr txBox="1">
                <a:spLocks noChangeArrowheads="1"/>
              </p:cNvSpPr>
              <p:nvPr/>
            </p:nvSpPr>
            <p:spPr bwMode="auto">
              <a:xfrm>
                <a:off x="1656581" y="3000559"/>
                <a:ext cx="1670489"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CLONE to Z</a:t>
                </a:r>
              </a:p>
            </p:txBody>
          </p:sp>
        </p:grpSp>
        <p:sp>
          <p:nvSpPr>
            <p:cNvPr id="105" name="Text Box 16">
              <a:extLst>
                <a:ext uri="{FF2B5EF4-FFF2-40B4-BE49-F238E27FC236}">
                  <a16:creationId xmlns:a16="http://schemas.microsoft.com/office/drawing/2014/main" id="{BAE69885-88EE-4049-AF67-AB50AB5041C6}"/>
                </a:ext>
              </a:extLst>
            </p:cNvPr>
            <p:cNvSpPr txBox="1">
              <a:spLocks noChangeArrowheads="1"/>
            </p:cNvSpPr>
            <p:nvPr/>
          </p:nvSpPr>
          <p:spPr bwMode="auto">
            <a:xfrm>
              <a:off x="535006" y="2778193"/>
              <a:ext cx="1158138" cy="24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ts val="1125"/>
                </a:spcBef>
                <a:spcAft>
                  <a:spcPts val="0"/>
                </a:spcAft>
                <a:buClrTx/>
                <a:buSzTx/>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67"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Any Git Server</a:t>
              </a:r>
            </a:p>
          </p:txBody>
        </p:sp>
      </p:grpSp>
      <p:pic>
        <p:nvPicPr>
          <p:cNvPr id="99" name="Picture 98" descr="A close up of a sign&#10;&#10;Description automatically generated">
            <a:extLst>
              <a:ext uri="{FF2B5EF4-FFF2-40B4-BE49-F238E27FC236}">
                <a16:creationId xmlns:a16="http://schemas.microsoft.com/office/drawing/2014/main" id="{507A0D8C-5615-4010-A7D7-D3FC8F733945}"/>
              </a:ext>
            </a:extLst>
          </p:cNvPr>
          <p:cNvPicPr>
            <a:picLocks noChangeAspect="1"/>
          </p:cNvPicPr>
          <p:nvPr/>
        </p:nvPicPr>
        <p:blipFill>
          <a:blip r:embed="rId8"/>
          <a:stretch>
            <a:fillRect/>
          </a:stretch>
        </p:blipFill>
        <p:spPr>
          <a:xfrm>
            <a:off x="8476487" y="4008338"/>
            <a:ext cx="1149896" cy="573991"/>
          </a:xfrm>
          <a:prstGeom prst="rect">
            <a:avLst/>
          </a:prstGeom>
        </p:spPr>
      </p:pic>
      <p:cxnSp>
        <p:nvCxnSpPr>
          <p:cNvPr id="3" name="Straight Connector 2">
            <a:extLst>
              <a:ext uri="{FF2B5EF4-FFF2-40B4-BE49-F238E27FC236}">
                <a16:creationId xmlns:a16="http://schemas.microsoft.com/office/drawing/2014/main" id="{A042EE4F-47E6-4A5E-B92B-350F19BF7D03}"/>
              </a:ext>
            </a:extLst>
          </p:cNvPr>
          <p:cNvCxnSpPr/>
          <p:nvPr/>
        </p:nvCxnSpPr>
        <p:spPr>
          <a:xfrm>
            <a:off x="4638458" y="5987701"/>
            <a:ext cx="5765991"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E22A181-9F51-4FB1-9003-597D00C31A3F}"/>
              </a:ext>
            </a:extLst>
          </p:cNvPr>
          <p:cNvCxnSpPr>
            <a:cxnSpLocks/>
          </p:cNvCxnSpPr>
          <p:nvPr/>
        </p:nvCxnSpPr>
        <p:spPr>
          <a:xfrm>
            <a:off x="10991449" y="5987702"/>
            <a:ext cx="1090692" cy="5796"/>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F3E4588-4A43-4CFD-B208-E309994D99C6}"/>
              </a:ext>
            </a:extLst>
          </p:cNvPr>
          <p:cNvSpPr/>
          <p:nvPr/>
        </p:nvSpPr>
        <p:spPr>
          <a:xfrm>
            <a:off x="6163740" y="6039481"/>
            <a:ext cx="844141" cy="471989"/>
          </a:xfrm>
          <a:prstGeom prst="rect">
            <a:avLst/>
          </a:prstGeom>
          <a:noFill/>
        </p:spPr>
        <p:txBody>
          <a:bodyPr wrap="none" lIns="121920" tIns="60960" rIns="121920" bIns="6096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w="0"/>
                <a:gradFill>
                  <a:gsLst>
                    <a:gs pos="0">
                      <a:srgbClr val="3E8853">
                        <a:lumMod val="50000"/>
                      </a:srgbClr>
                    </a:gs>
                    <a:gs pos="50000">
                      <a:srgbClr val="3E8853"/>
                    </a:gs>
                    <a:gs pos="100000">
                      <a:srgbClr val="3E8853">
                        <a:lumMod val="60000"/>
                        <a:lumOff val="40000"/>
                      </a:srgbClr>
                    </a:gs>
                  </a:gsLst>
                  <a:lin ang="5400000"/>
                </a:gradFill>
                <a:effectLst>
                  <a:reflection blurRad="6350" stA="53000" endA="300" endPos="35500" dir="5400000" sy="-90000" algn="bl" rotWithShape="0"/>
                </a:effectLst>
                <a:uLnTx/>
                <a:uFillTx/>
                <a:latin typeface="Tw Cen MT" panose="020B0602020104020603"/>
                <a:ea typeface="+mn-ea"/>
                <a:cs typeface="+mn-cs"/>
              </a:rPr>
              <a:t>USS</a:t>
            </a:r>
          </a:p>
        </p:txBody>
      </p:sp>
      <p:cxnSp>
        <p:nvCxnSpPr>
          <p:cNvPr id="57" name="Straight Connector 56">
            <a:extLst>
              <a:ext uri="{FF2B5EF4-FFF2-40B4-BE49-F238E27FC236}">
                <a16:creationId xmlns:a16="http://schemas.microsoft.com/office/drawing/2014/main" id="{9C35CCD2-F673-483C-B27A-65181E12983C}"/>
              </a:ext>
            </a:extLst>
          </p:cNvPr>
          <p:cNvCxnSpPr>
            <a:cxnSpLocks/>
          </p:cNvCxnSpPr>
          <p:nvPr/>
        </p:nvCxnSpPr>
        <p:spPr>
          <a:xfrm>
            <a:off x="8267726" y="4893313"/>
            <a:ext cx="161710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9D8DFDB-794D-4E58-92BE-D7E762889D5F}"/>
              </a:ext>
            </a:extLst>
          </p:cNvPr>
          <p:cNvSpPr/>
          <p:nvPr/>
        </p:nvSpPr>
        <p:spPr>
          <a:xfrm>
            <a:off x="11088252" y="6156337"/>
            <a:ext cx="876202" cy="471989"/>
          </a:xfrm>
          <a:prstGeom prst="rect">
            <a:avLst/>
          </a:prstGeom>
          <a:noFill/>
        </p:spPr>
        <p:txBody>
          <a:bodyPr wrap="none" lIns="121920" tIns="60960" rIns="121920" bIns="6096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67" b="0" i="0" u="none" strike="noStrike" kern="1200" cap="none" spc="0" normalizeH="0" baseline="0" noProof="0" dirty="0">
                <a:ln w="0"/>
                <a:gradFill>
                  <a:gsLst>
                    <a:gs pos="0">
                      <a:srgbClr val="3E8853">
                        <a:lumMod val="50000"/>
                      </a:srgbClr>
                    </a:gs>
                    <a:gs pos="50000">
                      <a:srgbClr val="3E8853"/>
                    </a:gs>
                    <a:gs pos="100000">
                      <a:srgbClr val="3E8853">
                        <a:lumMod val="60000"/>
                        <a:lumOff val="40000"/>
                      </a:srgbClr>
                    </a:gs>
                  </a:gsLst>
                  <a:lin ang="5400000"/>
                </a:gradFill>
                <a:effectLst>
                  <a:reflection blurRad="6350" stA="53000" endA="300" endPos="35500" dir="5400000" sy="-90000" algn="bl" rotWithShape="0"/>
                </a:effectLst>
                <a:uLnTx/>
                <a:uFillTx/>
                <a:latin typeface="Tw Cen MT" panose="020B0602020104020603"/>
                <a:ea typeface="+mn-ea"/>
                <a:cs typeface="+mn-cs"/>
              </a:rPr>
              <a:t>MVS</a:t>
            </a:r>
          </a:p>
        </p:txBody>
      </p:sp>
      <p:grpSp>
        <p:nvGrpSpPr>
          <p:cNvPr id="31" name="Group 30">
            <a:extLst>
              <a:ext uri="{FF2B5EF4-FFF2-40B4-BE49-F238E27FC236}">
                <a16:creationId xmlns:a16="http://schemas.microsoft.com/office/drawing/2014/main" id="{D520DFF7-318D-4C96-ABCA-B59A18D78B8D}"/>
              </a:ext>
            </a:extLst>
          </p:cNvPr>
          <p:cNvGrpSpPr/>
          <p:nvPr/>
        </p:nvGrpSpPr>
        <p:grpSpPr>
          <a:xfrm>
            <a:off x="2632539" y="1640356"/>
            <a:ext cx="5318711" cy="3961284"/>
            <a:chOff x="1974404" y="1230267"/>
            <a:chExt cx="3989033" cy="2970963"/>
          </a:xfrm>
        </p:grpSpPr>
        <p:sp>
          <p:nvSpPr>
            <p:cNvPr id="90" name="AutoShape 26">
              <a:extLst>
                <a:ext uri="{FF2B5EF4-FFF2-40B4-BE49-F238E27FC236}">
                  <a16:creationId xmlns:a16="http://schemas.microsoft.com/office/drawing/2014/main" id="{2DC9541E-1302-479E-B344-68E0A848BD3E}"/>
                </a:ext>
              </a:extLst>
            </p:cNvPr>
            <p:cNvSpPr>
              <a:spLocks noChangeArrowheads="1"/>
            </p:cNvSpPr>
            <p:nvPr/>
          </p:nvSpPr>
          <p:spPr bwMode="auto">
            <a:xfrm>
              <a:off x="4630112" y="2782499"/>
              <a:ext cx="618492" cy="410928"/>
            </a:xfrm>
            <a:prstGeom prst="flowChartMagneticDisk">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tyle>
            <a:lnRef idx="1">
              <a:schemeClr val="dk1"/>
            </a:lnRef>
            <a:fillRef idx="2">
              <a:schemeClr val="dk1"/>
            </a:fillRef>
            <a:effectRef idx="1">
              <a:schemeClr val="dk1"/>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4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rPr>
                <a:t>CLONE</a:t>
              </a:r>
            </a:p>
          </p:txBody>
        </p:sp>
        <p:grpSp>
          <p:nvGrpSpPr>
            <p:cNvPr id="30" name="Group 29">
              <a:extLst>
                <a:ext uri="{FF2B5EF4-FFF2-40B4-BE49-F238E27FC236}">
                  <a16:creationId xmlns:a16="http://schemas.microsoft.com/office/drawing/2014/main" id="{30C7A538-DA8F-46A9-B4F9-FEB6C2CBB450}"/>
                </a:ext>
              </a:extLst>
            </p:cNvPr>
            <p:cNvGrpSpPr/>
            <p:nvPr/>
          </p:nvGrpSpPr>
          <p:grpSpPr>
            <a:xfrm>
              <a:off x="1974404" y="1230267"/>
              <a:ext cx="3989033" cy="2970963"/>
              <a:chOff x="1974404" y="1230267"/>
              <a:chExt cx="3989033" cy="2970963"/>
            </a:xfrm>
          </p:grpSpPr>
          <p:cxnSp>
            <p:nvCxnSpPr>
              <p:cNvPr id="69" name="Connector: Elbow 68">
                <a:extLst>
                  <a:ext uri="{FF2B5EF4-FFF2-40B4-BE49-F238E27FC236}">
                    <a16:creationId xmlns:a16="http://schemas.microsoft.com/office/drawing/2014/main" id="{2582CF33-7352-442A-9C41-64004690F317}"/>
                  </a:ext>
                </a:extLst>
              </p:cNvPr>
              <p:cNvCxnSpPr>
                <a:cxnSpLocks/>
                <a:stCxn id="90" idx="4"/>
              </p:cNvCxnSpPr>
              <p:nvPr/>
            </p:nvCxnSpPr>
            <p:spPr>
              <a:xfrm flipV="1">
                <a:off x="5248604" y="2983823"/>
                <a:ext cx="615407" cy="4140"/>
              </a:xfrm>
              <a:prstGeom prst="bentConnector3">
                <a:avLst>
                  <a:gd name="adj1" fmla="val 50000"/>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24979855-1DA8-4BE5-860A-4399CBF2621E}"/>
                  </a:ext>
                </a:extLst>
              </p:cNvPr>
              <p:cNvCxnSpPr>
                <a:cxnSpLocks/>
                <a:endCxn id="90" idx="2"/>
              </p:cNvCxnSpPr>
              <p:nvPr/>
            </p:nvCxnSpPr>
            <p:spPr>
              <a:xfrm flipV="1">
                <a:off x="3886325" y="2987964"/>
                <a:ext cx="743787" cy="69752"/>
              </a:xfrm>
              <a:prstGeom prst="bentConnector3">
                <a:avLst>
                  <a:gd name="adj1" fmla="val -10445"/>
                </a:avLst>
              </a:prstGeom>
              <a:ln w="31750" cmpd="dbl">
                <a:solidFill>
                  <a:schemeClr val="bg1"/>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73" name="TextBox 25">
                <a:extLst>
                  <a:ext uri="{FF2B5EF4-FFF2-40B4-BE49-F238E27FC236}">
                    <a16:creationId xmlns:a16="http://schemas.microsoft.com/office/drawing/2014/main" id="{6D419816-8739-4EA3-B55C-C6C017510507}"/>
                  </a:ext>
                </a:extLst>
              </p:cNvPr>
              <p:cNvSpPr txBox="1">
                <a:spLocks noChangeArrowheads="1"/>
              </p:cNvSpPr>
              <p:nvPr/>
            </p:nvSpPr>
            <p:spPr bwMode="auto">
              <a:xfrm>
                <a:off x="3712108" y="3624004"/>
                <a:ext cx="2251329" cy="57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467"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Run Groovy build  script</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altLang="en-US" sz="1467" b="1"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en-US" sz="1467" b="1"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Return status and Logs</a:t>
                </a:r>
              </a:p>
            </p:txBody>
          </p:sp>
          <p:cxnSp>
            <p:nvCxnSpPr>
              <p:cNvPr id="114" name="Connector: Elbow 113">
                <a:extLst>
                  <a:ext uri="{FF2B5EF4-FFF2-40B4-BE49-F238E27FC236}">
                    <a16:creationId xmlns:a16="http://schemas.microsoft.com/office/drawing/2014/main" id="{460CBC67-448A-4285-B6DD-E39A08EC83AD}"/>
                  </a:ext>
                </a:extLst>
              </p:cNvPr>
              <p:cNvCxnSpPr>
                <a:cxnSpLocks/>
                <a:stCxn id="93" idx="2"/>
              </p:cNvCxnSpPr>
              <p:nvPr/>
            </p:nvCxnSpPr>
            <p:spPr>
              <a:xfrm rot="16200000" flipH="1">
                <a:off x="4286179" y="2381227"/>
                <a:ext cx="819774" cy="2258421"/>
              </a:xfrm>
              <a:prstGeom prst="bentConnector2">
                <a:avLst/>
              </a:prstGeom>
              <a:ln w="31750" cmpd="dbl">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A3F158A-9E8C-48F6-B601-66A6BDE00C5C}"/>
                  </a:ext>
                </a:extLst>
              </p:cNvPr>
              <p:cNvCxnSpPr>
                <a:cxnSpLocks/>
                <a:endCxn id="93" idx="0"/>
              </p:cNvCxnSpPr>
              <p:nvPr/>
            </p:nvCxnSpPr>
            <p:spPr>
              <a:xfrm>
                <a:off x="1974404" y="1235385"/>
                <a:ext cx="1592452" cy="932468"/>
              </a:xfrm>
              <a:prstGeom prst="bentConnector2">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TextBox 25">
                <a:extLst>
                  <a:ext uri="{FF2B5EF4-FFF2-40B4-BE49-F238E27FC236}">
                    <a16:creationId xmlns:a16="http://schemas.microsoft.com/office/drawing/2014/main" id="{442E4512-C0DA-48A6-8BFF-CC8C19E72501}"/>
                  </a:ext>
                </a:extLst>
              </p:cNvPr>
              <p:cNvSpPr txBox="1">
                <a:spLocks noChangeArrowheads="1"/>
              </p:cNvSpPr>
              <p:nvPr/>
            </p:nvSpPr>
            <p:spPr bwMode="auto">
              <a:xfrm>
                <a:off x="2132776" y="1230267"/>
                <a:ext cx="1275706" cy="284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Start Job </a:t>
                </a:r>
              </a:p>
            </p:txBody>
          </p:sp>
        </p:grpSp>
      </p:grpSp>
      <p:grpSp>
        <p:nvGrpSpPr>
          <p:cNvPr id="25" name="Group 24">
            <a:extLst>
              <a:ext uri="{FF2B5EF4-FFF2-40B4-BE49-F238E27FC236}">
                <a16:creationId xmlns:a16="http://schemas.microsoft.com/office/drawing/2014/main" id="{1D90D282-CF5D-4CDB-833F-C8AD7B2657C2}"/>
              </a:ext>
            </a:extLst>
          </p:cNvPr>
          <p:cNvGrpSpPr/>
          <p:nvPr/>
        </p:nvGrpSpPr>
        <p:grpSpPr>
          <a:xfrm>
            <a:off x="4310718" y="2890474"/>
            <a:ext cx="890180" cy="1243595"/>
            <a:chOff x="3233038" y="2167855"/>
            <a:chExt cx="667635" cy="932696"/>
          </a:xfrm>
        </p:grpSpPr>
        <p:sp>
          <p:nvSpPr>
            <p:cNvPr id="93" name="Rectangle 15">
              <a:extLst>
                <a:ext uri="{FF2B5EF4-FFF2-40B4-BE49-F238E27FC236}">
                  <a16:creationId xmlns:a16="http://schemas.microsoft.com/office/drawing/2014/main" id="{0F0EA47D-1051-42BD-B377-EC9673738130}"/>
                </a:ext>
              </a:extLst>
            </p:cNvPr>
            <p:cNvSpPr>
              <a:spLocks noChangeArrowheads="1"/>
            </p:cNvSpPr>
            <p:nvPr/>
          </p:nvSpPr>
          <p:spPr bwMode="auto">
            <a:xfrm>
              <a:off x="3233038" y="2167855"/>
              <a:ext cx="667635" cy="932696"/>
            </a:xfrm>
            <a:prstGeom prst="rect">
              <a:avLst/>
            </a:prstGeom>
            <a:solidFill>
              <a:schemeClr val="accent4">
                <a:lumMod val="20000"/>
                <a:lumOff val="80000"/>
              </a:schemeClr>
            </a:solidFill>
            <a:ln>
              <a:headEnd/>
              <a:tailEnd/>
            </a:ln>
          </p:spPr>
          <p:style>
            <a:lnRef idx="1">
              <a:schemeClr val="accent4"/>
            </a:lnRef>
            <a:fillRef idx="2">
              <a:schemeClr val="accent4"/>
            </a:fillRef>
            <a:effectRef idx="1">
              <a:schemeClr val="accent4"/>
            </a:effectRef>
            <a:fontRef idx="minor">
              <a:schemeClr val="dk1"/>
            </a:fontRef>
          </p:style>
          <p:txBody>
            <a:bodyPr wrap="none" lIns="90000" tIns="46800" rIns="90000" bIns="46800" anchor="ct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kumimoji="0" lang="en-US" altLang="en-US" sz="12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102" name="Image 59">
              <a:extLst>
                <a:ext uri="{FF2B5EF4-FFF2-40B4-BE49-F238E27FC236}">
                  <a16:creationId xmlns:a16="http://schemas.microsoft.com/office/drawing/2014/main" id="{EB62A821-F3EF-4138-BB8B-94D41B3D97DF}"/>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4000" b="91429" l="9375" r="90625">
                          <a14:foregroundMark x1="50000" y1="8000" x2="50000" y2="8000"/>
                          <a14:foregroundMark x1="42014" y1="14286" x2="42014" y2="14286"/>
                          <a14:foregroundMark x1="49653" y1="52000" x2="49653" y2="52000"/>
                          <a14:foregroundMark x1="50347" y1="52571" x2="50000" y2="55429"/>
                          <a14:foregroundMark x1="50000" y1="57714" x2="50000" y2="57714"/>
                          <a14:foregroundMark x1="51736" y1="58286" x2="51736" y2="58286"/>
                          <a14:foregroundMark x1="43056" y1="44000" x2="43056" y2="44000"/>
                          <a14:foregroundMark x1="49306" y1="51429" x2="49306" y2="51429"/>
                          <a14:foregroundMark x1="40278" y1="28000" x2="40278" y2="28000"/>
                          <a14:foregroundMark x1="13194" y1="77143" x2="13194" y2="77143"/>
                          <a14:foregroundMark x1="14931" y1="77143" x2="14931" y2="77143"/>
                          <a14:foregroundMark x1="21528" y1="85143" x2="21528" y2="85143"/>
                          <a14:foregroundMark x1="34722" y1="83429" x2="34722" y2="83429"/>
                          <a14:foregroundMark x1="49306" y1="79429" x2="49306" y2="79429"/>
                          <a14:foregroundMark x1="70139" y1="81143" x2="70139" y2="81143"/>
                          <a14:foregroundMark x1="85417" y1="83429" x2="85417" y2="83429"/>
                          <a14:foregroundMark x1="62847" y1="70857" x2="62847" y2="70857"/>
                          <a14:foregroundMark x1="45486" y1="4571" x2="45486" y2="4571"/>
                          <a14:foregroundMark x1="59375" y1="48000" x2="59375" y2="48000"/>
                          <a14:foregroundMark x1="52431" y1="50286" x2="52431" y2="50286"/>
                          <a14:foregroundMark x1="53819" y1="49143" x2="53819" y2="49143"/>
                          <a14:foregroundMark x1="57639" y1="48000" x2="57639" y2="48000"/>
                          <a14:foregroundMark x1="34375" y1="82857" x2="34375" y2="82857"/>
                          <a14:foregroundMark x1="42361" y1="83429" x2="42361" y2="83429"/>
                          <a14:foregroundMark x1="49653" y1="74286" x2="49653" y2="74286"/>
                          <a14:foregroundMark x1="54514" y1="88571" x2="54514" y2="88571"/>
                          <a14:foregroundMark x1="63194" y1="83429" x2="63194" y2="83429"/>
                          <a14:foregroundMark x1="71181" y1="87429" x2="71181" y2="87429"/>
                          <a14:foregroundMark x1="78472" y1="83429" x2="78472" y2="83429"/>
                          <a14:foregroundMark x1="90972" y1="78857" x2="90972" y2="78857"/>
                          <a14:foregroundMark x1="82986" y1="91429" x2="82986" y2="91429"/>
                          <a14:backgroundMark x1="17014" y1="15429" x2="25000" y2="56571"/>
                          <a14:backgroundMark x1="25000" y1="56571" x2="27083" y2="56571"/>
                        </a14:backgroundRemoval>
                      </a14:imgEffect>
                    </a14:imgLayer>
                  </a14:imgProps>
                </a:ext>
                <a:ext uri="{28A0092B-C50C-407E-A947-70E740481C1C}">
                  <a14:useLocalDpi xmlns:a14="http://schemas.microsoft.com/office/drawing/2010/main"/>
                </a:ext>
              </a:extLst>
            </a:blip>
            <a:stretch>
              <a:fillRect/>
            </a:stretch>
          </p:blipFill>
          <p:spPr>
            <a:xfrm>
              <a:off x="3257780" y="2195144"/>
              <a:ext cx="634480" cy="332839"/>
            </a:xfrm>
            <a:prstGeom prst="rect">
              <a:avLst/>
            </a:prstGeom>
          </p:spPr>
        </p:pic>
        <p:sp>
          <p:nvSpPr>
            <p:cNvPr id="103" name="TextBox 102">
              <a:extLst>
                <a:ext uri="{FF2B5EF4-FFF2-40B4-BE49-F238E27FC236}">
                  <a16:creationId xmlns:a16="http://schemas.microsoft.com/office/drawing/2014/main" id="{D16D663F-4DC2-4679-93E0-3FBB139B27A1}"/>
                </a:ext>
              </a:extLst>
            </p:cNvPr>
            <p:cNvSpPr txBox="1"/>
            <p:nvPr/>
          </p:nvSpPr>
          <p:spPr>
            <a:xfrm>
              <a:off x="3283752" y="2648476"/>
              <a:ext cx="540243" cy="2385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dirty="0">
                  <a:ln>
                    <a:noFill/>
                  </a:ln>
                  <a:solidFill>
                    <a:prstClr val="black"/>
                  </a:solidFill>
                  <a:effectLst/>
                  <a:uLnTx/>
                  <a:uFillTx/>
                  <a:latin typeface="Tw Cen MT" panose="020B0602020104020603"/>
                  <a:ea typeface="+mn-ea"/>
                  <a:cs typeface="+mn-cs"/>
                </a:rPr>
                <a:t>Agent</a:t>
              </a:r>
            </a:p>
          </p:txBody>
        </p:sp>
      </p:grpSp>
      <p:sp>
        <p:nvSpPr>
          <p:cNvPr id="58" name="Rectangle 57">
            <a:extLst>
              <a:ext uri="{FF2B5EF4-FFF2-40B4-BE49-F238E27FC236}">
                <a16:creationId xmlns:a16="http://schemas.microsoft.com/office/drawing/2014/main" id="{31D57F29-F296-4E98-947B-7B99E3F10B83}"/>
              </a:ext>
            </a:extLst>
          </p:cNvPr>
          <p:cNvSpPr/>
          <p:nvPr/>
        </p:nvSpPr>
        <p:spPr>
          <a:xfrm>
            <a:off x="7683159" y="2198648"/>
            <a:ext cx="1339195" cy="615553"/>
          </a:xfrm>
          <a:prstGeom prst="rect">
            <a:avLst/>
          </a:prstGeom>
          <a:noFill/>
        </p:spPr>
        <p:txBody>
          <a:bodyPr wrap="square" lIns="121920" tIns="60960" rIns="121920" bIns="6096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w="0"/>
                <a:gradFill>
                  <a:gsLst>
                    <a:gs pos="0">
                      <a:srgbClr val="3E8853">
                        <a:lumMod val="50000"/>
                      </a:srgbClr>
                    </a:gs>
                    <a:gs pos="50000">
                      <a:srgbClr val="3E8853"/>
                    </a:gs>
                    <a:gs pos="100000">
                      <a:srgbClr val="3E8853">
                        <a:lumMod val="60000"/>
                        <a:lumOff val="40000"/>
                      </a:srgbClr>
                    </a:gs>
                  </a:gsLst>
                  <a:lin ang="5400000"/>
                </a:gradFill>
                <a:effectLst>
                  <a:reflection blurRad="6350" stA="53000" endA="300" endPos="35500" dir="5400000" sy="-90000" algn="bl" rotWithShape="0"/>
                </a:effectLst>
                <a:uLnTx/>
                <a:uFillTx/>
                <a:latin typeface="Tw Cen MT" panose="020B0602020104020603"/>
                <a:ea typeface="+mn-ea"/>
                <a:cs typeface="+mn-cs"/>
              </a:rPr>
              <a:t>z/OS</a:t>
            </a:r>
          </a:p>
        </p:txBody>
      </p:sp>
      <p:grpSp>
        <p:nvGrpSpPr>
          <p:cNvPr id="5" name="Group 4">
            <a:extLst>
              <a:ext uri="{FF2B5EF4-FFF2-40B4-BE49-F238E27FC236}">
                <a16:creationId xmlns:a16="http://schemas.microsoft.com/office/drawing/2014/main" id="{E7144B93-B941-4E18-95E0-3ACB8BFDA1DD}"/>
              </a:ext>
            </a:extLst>
          </p:cNvPr>
          <p:cNvGrpSpPr/>
          <p:nvPr/>
        </p:nvGrpSpPr>
        <p:grpSpPr>
          <a:xfrm>
            <a:off x="144566" y="2258619"/>
            <a:ext cx="2019751" cy="3951559"/>
            <a:chOff x="144566" y="2258619"/>
            <a:chExt cx="2019751" cy="3951559"/>
          </a:xfrm>
        </p:grpSpPr>
        <p:grpSp>
          <p:nvGrpSpPr>
            <p:cNvPr id="4" name="Group 3">
              <a:extLst>
                <a:ext uri="{FF2B5EF4-FFF2-40B4-BE49-F238E27FC236}">
                  <a16:creationId xmlns:a16="http://schemas.microsoft.com/office/drawing/2014/main" id="{5C9988DD-EA9C-49E0-A521-8C794EAC830C}"/>
                </a:ext>
              </a:extLst>
            </p:cNvPr>
            <p:cNvGrpSpPr/>
            <p:nvPr/>
          </p:nvGrpSpPr>
          <p:grpSpPr>
            <a:xfrm>
              <a:off x="338345" y="2258619"/>
              <a:ext cx="1825972" cy="3951559"/>
              <a:chOff x="338345" y="2258619"/>
              <a:chExt cx="1825972" cy="3951559"/>
            </a:xfrm>
          </p:grpSpPr>
          <p:sp>
            <p:nvSpPr>
              <p:cNvPr id="60" name="TextBox 25">
                <a:extLst>
                  <a:ext uri="{FF2B5EF4-FFF2-40B4-BE49-F238E27FC236}">
                    <a16:creationId xmlns:a16="http://schemas.microsoft.com/office/drawing/2014/main" id="{5A2A65A2-68FB-49DD-AAE7-7AD02F626627}"/>
                  </a:ext>
                </a:extLst>
              </p:cNvPr>
              <p:cNvSpPr txBox="1">
                <a:spLocks noChangeArrowheads="1"/>
              </p:cNvSpPr>
              <p:nvPr/>
            </p:nvSpPr>
            <p:spPr bwMode="auto">
              <a:xfrm>
                <a:off x="338345" y="2473180"/>
                <a:ext cx="1187779"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rPr>
                  <a:t>Pull Request</a:t>
                </a:r>
              </a:p>
            </p:txBody>
          </p:sp>
          <p:grpSp>
            <p:nvGrpSpPr>
              <p:cNvPr id="55" name="Group 54">
                <a:extLst>
                  <a:ext uri="{FF2B5EF4-FFF2-40B4-BE49-F238E27FC236}">
                    <a16:creationId xmlns:a16="http://schemas.microsoft.com/office/drawing/2014/main" id="{D2EC4711-72E3-41A4-AD30-7EB8ECDAB2B3}"/>
                  </a:ext>
                </a:extLst>
              </p:cNvPr>
              <p:cNvGrpSpPr/>
              <p:nvPr/>
            </p:nvGrpSpPr>
            <p:grpSpPr>
              <a:xfrm>
                <a:off x="543745" y="2258619"/>
                <a:ext cx="1620572" cy="3951559"/>
                <a:chOff x="999155" y="2489304"/>
                <a:chExt cx="1620572" cy="3951559"/>
              </a:xfrm>
            </p:grpSpPr>
            <p:cxnSp>
              <p:nvCxnSpPr>
                <p:cNvPr id="56" name="Straight Arrow Connector 55">
                  <a:extLst>
                    <a:ext uri="{FF2B5EF4-FFF2-40B4-BE49-F238E27FC236}">
                      <a16:creationId xmlns:a16="http://schemas.microsoft.com/office/drawing/2014/main" id="{8ADB53E3-AEEA-420E-B40E-BBE70ABF33BD}"/>
                    </a:ext>
                  </a:extLst>
                </p:cNvPr>
                <p:cNvCxnSpPr>
                  <a:cxnSpLocks/>
                </p:cNvCxnSpPr>
                <p:nvPr/>
              </p:nvCxnSpPr>
              <p:spPr>
                <a:xfrm>
                  <a:off x="1885774" y="2489304"/>
                  <a:ext cx="0" cy="890132"/>
                </a:xfrm>
                <a:prstGeom prst="straightConnector1">
                  <a:avLst/>
                </a:prstGeom>
                <a:ln w="44450">
                  <a:solidFill>
                    <a:schemeClr val="bg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66DC7F5-C8B0-4B89-A66D-EEDADE0BE7B2}"/>
                    </a:ext>
                  </a:extLst>
                </p:cNvPr>
                <p:cNvGrpSpPr/>
                <p:nvPr/>
              </p:nvGrpSpPr>
              <p:grpSpPr>
                <a:xfrm>
                  <a:off x="999155" y="5455070"/>
                  <a:ext cx="1620572" cy="985793"/>
                  <a:chOff x="999155" y="5455070"/>
                  <a:chExt cx="1620572" cy="985793"/>
                </a:xfrm>
              </p:grpSpPr>
              <p:grpSp>
                <p:nvGrpSpPr>
                  <p:cNvPr id="62" name="Group 61">
                    <a:extLst>
                      <a:ext uri="{FF2B5EF4-FFF2-40B4-BE49-F238E27FC236}">
                        <a16:creationId xmlns:a16="http://schemas.microsoft.com/office/drawing/2014/main" id="{C0601BBB-B2EA-4F35-BA8C-BC9047047E77}"/>
                      </a:ext>
                    </a:extLst>
                  </p:cNvPr>
                  <p:cNvGrpSpPr/>
                  <p:nvPr/>
                </p:nvGrpSpPr>
                <p:grpSpPr>
                  <a:xfrm>
                    <a:off x="999155" y="6031506"/>
                    <a:ext cx="1620572" cy="409357"/>
                    <a:chOff x="999155" y="6031506"/>
                    <a:chExt cx="1620572" cy="409357"/>
                  </a:xfrm>
                </p:grpSpPr>
                <p:sp>
                  <p:nvSpPr>
                    <p:cNvPr id="66" name="Rectangle: Rounded Corners 65">
                      <a:extLst>
                        <a:ext uri="{FF2B5EF4-FFF2-40B4-BE49-F238E27FC236}">
                          <a16:creationId xmlns:a16="http://schemas.microsoft.com/office/drawing/2014/main" id="{3AEDC6C2-49E0-4660-A0B1-6B89CED14C42}"/>
                        </a:ext>
                      </a:extLst>
                    </p:cNvPr>
                    <p:cNvSpPr/>
                    <p:nvPr/>
                  </p:nvSpPr>
                  <p:spPr>
                    <a:xfrm>
                      <a:off x="999155" y="6031506"/>
                      <a:ext cx="1561362" cy="409357"/>
                    </a:xfrm>
                    <a:prstGeom prst="roundRect">
                      <a:avLst>
                        <a:gd name="adj" fmla="val 50000"/>
                      </a:avLst>
                    </a:prstGeom>
                    <a:solidFill>
                      <a:srgbClr val="7030A0"/>
                    </a:solidFill>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68" name="Text Box 16">
                      <a:extLst>
                        <a:ext uri="{FF2B5EF4-FFF2-40B4-BE49-F238E27FC236}">
                          <a16:creationId xmlns:a16="http://schemas.microsoft.com/office/drawing/2014/main" id="{BB68CB5B-9EAA-41FB-9B6A-F14AF4124D85}"/>
                        </a:ext>
                      </a:extLst>
                    </p:cNvPr>
                    <p:cNvSpPr txBox="1">
                      <a:spLocks noChangeArrowheads="1"/>
                    </p:cNvSpPr>
                    <p:nvPr/>
                  </p:nvSpPr>
                  <p:spPr bwMode="auto">
                    <a:xfrm>
                      <a:off x="1118216" y="6088183"/>
                      <a:ext cx="1501511" cy="34073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wrap="square" lIns="90000" tIns="46800" rIns="90000" bIns="46800">
                      <a:spAutoFit/>
                    </a:bodyPr>
                    <a:lstStyle>
                      <a:lvl1pPr>
                        <a:lnSpc>
                          <a:spcPct val="90000"/>
                        </a:lnSpc>
                        <a:spcBef>
                          <a:spcPts val="10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ts val="1125"/>
                        </a:spcBef>
                        <a:spcAft>
                          <a:spcPts val="0"/>
                        </a:spcAft>
                        <a:buClrTx/>
                        <a:buSzTx/>
                        <a:buFont typeface="Arial" panose="020B0604020202020204" pitchFamily="34"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altLang="en-US" sz="1600"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Desktop IDz</a:t>
                      </a:r>
                      <a:endParaRPr kumimoji="0" lang="en-US" altLang="en-US" sz="1467" b="1" i="1"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cxnSp>
                <p:nvCxnSpPr>
                  <p:cNvPr id="64" name="Straight Arrow Connector 63">
                    <a:extLst>
                      <a:ext uri="{FF2B5EF4-FFF2-40B4-BE49-F238E27FC236}">
                        <a16:creationId xmlns:a16="http://schemas.microsoft.com/office/drawing/2014/main" id="{A0F66844-DAAC-4D9E-9425-900DB8C358D3}"/>
                      </a:ext>
                    </a:extLst>
                  </p:cNvPr>
                  <p:cNvCxnSpPr>
                    <a:cxnSpLocks/>
                  </p:cNvCxnSpPr>
                  <p:nvPr/>
                </p:nvCxnSpPr>
                <p:spPr>
                  <a:xfrm>
                    <a:off x="1790379" y="5455070"/>
                    <a:ext cx="0" cy="452098"/>
                  </a:xfrm>
                  <a:prstGeom prst="straightConnector1">
                    <a:avLst/>
                  </a:prstGeom>
                  <a:ln w="444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grpSp>
        <p:sp>
          <p:nvSpPr>
            <p:cNvPr id="59" name="TextBox 25">
              <a:extLst>
                <a:ext uri="{FF2B5EF4-FFF2-40B4-BE49-F238E27FC236}">
                  <a16:creationId xmlns:a16="http://schemas.microsoft.com/office/drawing/2014/main" id="{2807BA45-6BA4-49B3-954E-A8A4D50F441F}"/>
                </a:ext>
              </a:extLst>
            </p:cNvPr>
            <p:cNvSpPr txBox="1">
              <a:spLocks noChangeArrowheads="1"/>
            </p:cNvSpPr>
            <p:nvPr/>
          </p:nvSpPr>
          <p:spPr bwMode="auto">
            <a:xfrm>
              <a:off x="144566" y="5072663"/>
              <a:ext cx="1187779" cy="666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altLang="en-US" sz="1867" dirty="0">
                  <a:solidFill>
                    <a:prstClr val="white"/>
                  </a:solidFill>
                </a:rPr>
                <a:t>Commit &amp; Push</a:t>
              </a:r>
              <a:endParaRPr kumimoji="0" lang="en-US" altLang="en-US" sz="1867"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4B5F18-561E-44EE-9911-F05F15DBE8AA}"/>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2" name="Title 1">
            <a:extLst>
              <a:ext uri="{FF2B5EF4-FFF2-40B4-BE49-F238E27FC236}">
                <a16:creationId xmlns:a16="http://schemas.microsoft.com/office/drawing/2014/main" id="{A093E5EF-BB41-4D2E-87E8-279579562DEA}"/>
              </a:ext>
            </a:extLst>
          </p:cNvPr>
          <p:cNvSpPr>
            <a:spLocks noGrp="1"/>
          </p:cNvSpPr>
          <p:nvPr>
            <p:ph type="title"/>
          </p:nvPr>
        </p:nvSpPr>
        <p:spPr>
          <a:xfrm>
            <a:off x="940961" y="315650"/>
            <a:ext cx="4524096" cy="647572"/>
          </a:xfrm>
        </p:spPr>
        <p:txBody>
          <a:bodyPr>
            <a:normAutofit/>
          </a:bodyPr>
          <a:lstStyle/>
          <a:p>
            <a:r>
              <a:rPr lang="en-US" dirty="0">
                <a:solidFill>
                  <a:schemeClr val="bg1"/>
                </a:solidFill>
              </a:rPr>
              <a:t>DBB Java API Toolkit </a:t>
            </a:r>
          </a:p>
        </p:txBody>
      </p:sp>
      <p:sp>
        <p:nvSpPr>
          <p:cNvPr id="3" name="Content Placeholder 2">
            <a:extLst>
              <a:ext uri="{FF2B5EF4-FFF2-40B4-BE49-F238E27FC236}">
                <a16:creationId xmlns:a16="http://schemas.microsoft.com/office/drawing/2014/main" id="{7E07A90B-C5C6-4ADA-A58E-9DA4E5FCD035}"/>
              </a:ext>
            </a:extLst>
          </p:cNvPr>
          <p:cNvSpPr>
            <a:spLocks noGrp="1"/>
          </p:cNvSpPr>
          <p:nvPr>
            <p:ph idx="1"/>
          </p:nvPr>
        </p:nvSpPr>
        <p:spPr>
          <a:xfrm>
            <a:off x="143487" y="1319266"/>
            <a:ext cx="5974231" cy="4842639"/>
          </a:xfrm>
          <a:solidFill>
            <a:schemeClr val="tx1"/>
          </a:solidFill>
        </p:spPr>
        <p:txBody>
          <a:bodyPr>
            <a:normAutofit/>
          </a:bodyPr>
          <a:lstStyle/>
          <a:p>
            <a:pPr marL="0" indent="0" algn="ctr">
              <a:buNone/>
            </a:pPr>
            <a:r>
              <a:rPr lang="en-US" sz="3200" dirty="0">
                <a:solidFill>
                  <a:schemeClr val="bg1"/>
                </a:solidFill>
              </a:rPr>
              <a:t>A set of Java APIs used to define scripts that:</a:t>
            </a:r>
            <a:br>
              <a:rPr lang="en-US" sz="3200" dirty="0">
                <a:solidFill>
                  <a:schemeClr val="bg1"/>
                </a:solidFill>
              </a:rPr>
            </a:br>
            <a:endParaRPr lang="en-US" sz="3200" dirty="0">
              <a:solidFill>
                <a:schemeClr val="bg1"/>
              </a:solidFill>
            </a:endParaRPr>
          </a:p>
          <a:p>
            <a:pPr marL="365751" lvl="1"/>
            <a:r>
              <a:rPr lang="en-US" sz="2667" dirty="0">
                <a:solidFill>
                  <a:schemeClr val="bg1"/>
                </a:solidFill>
              </a:rPr>
              <a:t>Run MVS programs, TSO/ISPF commands,  Submit  JCL </a:t>
            </a:r>
          </a:p>
          <a:p>
            <a:pPr marL="365751" lvl="1"/>
            <a:r>
              <a:rPr lang="en-US" sz="2667" dirty="0">
                <a:solidFill>
                  <a:schemeClr val="bg1"/>
                </a:solidFill>
              </a:rPr>
              <a:t>Scan, store and retrieve application dependency metadata </a:t>
            </a:r>
          </a:p>
          <a:p>
            <a:pPr marL="365751" lvl="1"/>
            <a:r>
              <a:rPr lang="en-US" sz="2667" dirty="0">
                <a:solidFill>
                  <a:schemeClr val="bg1"/>
                </a:solidFill>
              </a:rPr>
              <a:t>Utilities to copy to/from PDS’s and USS zFS</a:t>
            </a:r>
          </a:p>
          <a:p>
            <a:pPr marL="365751" lvl="1"/>
            <a:r>
              <a:rPr lang="en-US" sz="2667" dirty="0">
                <a:solidFill>
                  <a:schemeClr val="bg1"/>
                </a:solidFill>
              </a:rPr>
              <a:t>Migrate source from PDS’s to Git </a:t>
            </a:r>
          </a:p>
          <a:p>
            <a:pPr marL="0" indent="0">
              <a:buNone/>
            </a:pPr>
            <a:endParaRPr lang="en-US" sz="3200" dirty="0">
              <a:solidFill>
                <a:schemeClr val="bg1"/>
              </a:solidFill>
            </a:endParaRPr>
          </a:p>
        </p:txBody>
      </p:sp>
      <p:sp>
        <p:nvSpPr>
          <p:cNvPr id="5" name="Rectangle 4">
            <a:extLst>
              <a:ext uri="{FF2B5EF4-FFF2-40B4-BE49-F238E27FC236}">
                <a16:creationId xmlns:a16="http://schemas.microsoft.com/office/drawing/2014/main" id="{70260129-1F9B-4FDC-ABA6-39E28D653CF6}"/>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4" name="Picture 3">
            <a:extLst>
              <a:ext uri="{FF2B5EF4-FFF2-40B4-BE49-F238E27FC236}">
                <a16:creationId xmlns:a16="http://schemas.microsoft.com/office/drawing/2014/main" id="{1DC55700-FC53-4E9E-92A9-FDF5929F5DC3}"/>
              </a:ext>
            </a:extLst>
          </p:cNvPr>
          <p:cNvPicPr>
            <a:picLocks noChangeAspect="1"/>
          </p:cNvPicPr>
          <p:nvPr/>
        </p:nvPicPr>
        <p:blipFill rotWithShape="1">
          <a:blip r:embed="rId2"/>
          <a:srcRect l="521" t="11939" r="43056" b="1728"/>
          <a:stretch/>
        </p:blipFill>
        <p:spPr>
          <a:xfrm>
            <a:off x="6190127" y="670309"/>
            <a:ext cx="5785979" cy="4979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62462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E7F6-847A-456F-8102-AA531FE494DE}"/>
              </a:ext>
            </a:extLst>
          </p:cNvPr>
          <p:cNvSpPr>
            <a:spLocks noGrp="1"/>
          </p:cNvSpPr>
          <p:nvPr>
            <p:ph type="title"/>
          </p:nvPr>
        </p:nvSpPr>
        <p:spPr>
          <a:xfrm>
            <a:off x="0" y="-6697"/>
            <a:ext cx="5361219" cy="647572"/>
          </a:xfrm>
        </p:spPr>
        <p:txBody>
          <a:bodyPr>
            <a:normAutofit/>
          </a:bodyPr>
          <a:lstStyle/>
          <a:p>
            <a:r>
              <a:rPr lang="en-US" dirty="0">
                <a:solidFill>
                  <a:schemeClr val="tx1"/>
                </a:solidFill>
              </a:rPr>
              <a:t>JCL vs </a:t>
            </a:r>
            <a:r>
              <a:rPr lang="en-US" dirty="0" err="1">
                <a:solidFill>
                  <a:schemeClr val="tx1"/>
                </a:solidFill>
              </a:rPr>
              <a:t>Groovy+DBB</a:t>
            </a:r>
            <a:r>
              <a:rPr lang="en-US" dirty="0">
                <a:solidFill>
                  <a:schemeClr val="tx1"/>
                </a:solidFill>
              </a:rPr>
              <a:t> APIs</a:t>
            </a:r>
          </a:p>
        </p:txBody>
      </p:sp>
      <p:sp>
        <p:nvSpPr>
          <p:cNvPr id="4" name="Rectangle 3">
            <a:extLst>
              <a:ext uri="{FF2B5EF4-FFF2-40B4-BE49-F238E27FC236}">
                <a16:creationId xmlns:a16="http://schemas.microsoft.com/office/drawing/2014/main" id="{F88E475D-C6F3-4C13-A08D-24984D249F95}"/>
              </a:ext>
            </a:extLst>
          </p:cNvPr>
          <p:cNvSpPr/>
          <p:nvPr/>
        </p:nvSpPr>
        <p:spPr>
          <a:xfrm>
            <a:off x="41108" y="1171343"/>
            <a:ext cx="5486392" cy="4154984"/>
          </a:xfrm>
          <a:prstGeom prst="rect">
            <a:avLst/>
          </a:prstGeom>
        </p:spPr>
        <p:txBody>
          <a:bodyPr wrap="square">
            <a:spAutoFit/>
          </a:bodyPr>
          <a:lstStyle/>
          <a:p>
            <a:pPr defTabSz="1219170"/>
            <a:r>
              <a:rPr lang="en-US" sz="1200" dirty="0">
                <a:solidFill>
                  <a:srgbClr val="191919"/>
                </a:solidFill>
                <a:latin typeface="Courier New" panose="02070309020205020404" pitchFamily="49" charset="0"/>
                <a:cs typeface="Courier New" panose="02070309020205020404" pitchFamily="49" charset="0"/>
              </a:rPr>
              <a:t>//COBOL  EXEC PGM=IGYCRCTL,REGION=0M,                      </a:t>
            </a:r>
          </a:p>
          <a:p>
            <a:pPr defTabSz="1219170"/>
            <a:r>
              <a:rPr lang="en-US" sz="1200" dirty="0">
                <a:solidFill>
                  <a:srgbClr val="191919"/>
                </a:solidFill>
                <a:latin typeface="Courier New" panose="02070309020205020404" pitchFamily="49" charset="0"/>
                <a:cs typeface="Courier New" panose="02070309020205020404" pitchFamily="49" charset="0"/>
              </a:rPr>
              <a:t>//       PARM='LIB'                             </a:t>
            </a:r>
          </a:p>
          <a:p>
            <a:pPr defTabSz="1219170"/>
            <a:r>
              <a:rPr lang="en-US" sz="1200" dirty="0">
                <a:solidFill>
                  <a:srgbClr val="191919"/>
                </a:solidFill>
                <a:latin typeface="Courier New" panose="02070309020205020404" pitchFamily="49" charset="0"/>
                <a:cs typeface="Courier New" panose="02070309020205020404" pitchFamily="49" charset="0"/>
              </a:rPr>
              <a:t>//*                                                        </a:t>
            </a:r>
          </a:p>
          <a:p>
            <a:pPr defTabSz="1219170"/>
            <a:r>
              <a:rPr lang="en-US" sz="1200" dirty="0">
                <a:solidFill>
                  <a:srgbClr val="191919"/>
                </a:solidFill>
                <a:latin typeface="Courier New" panose="02070309020205020404" pitchFamily="49" charset="0"/>
                <a:cs typeface="Courier New" panose="02070309020205020404" pitchFamily="49" charset="0"/>
              </a:rPr>
              <a:t>//STEPLIB  DD DISP=SHR,DSN=IGY.SIGYCOMP                    </a:t>
            </a:r>
          </a:p>
          <a:p>
            <a:pPr defTabSz="1219170"/>
            <a:r>
              <a:rPr lang="en-US" sz="1200" dirty="0">
                <a:solidFill>
                  <a:srgbClr val="191919"/>
                </a:solidFill>
                <a:latin typeface="Courier New" panose="02070309020205020404" pitchFamily="49" charset="0"/>
                <a:cs typeface="Courier New" panose="02070309020205020404" pitchFamily="49" charset="0"/>
              </a:rPr>
              <a:t>//*                                                        </a:t>
            </a:r>
          </a:p>
          <a:p>
            <a:pPr defTabSz="1219170"/>
            <a:r>
              <a:rPr lang="en-US" sz="1200" dirty="0">
                <a:solidFill>
                  <a:srgbClr val="191919"/>
                </a:solidFill>
                <a:latin typeface="Courier New" panose="02070309020205020404" pitchFamily="49" charset="0"/>
                <a:cs typeface="Courier New" panose="02070309020205020404" pitchFamily="49" charset="0"/>
              </a:rPr>
              <a:t>//SYSIN    DD DISP=SHR,DSN=USER1.BUILD.COBOL(HELLO)     </a:t>
            </a:r>
          </a:p>
          <a:p>
            <a:pPr defTabSz="1219170"/>
            <a:r>
              <a:rPr lang="en-US" sz="1200" dirty="0">
                <a:solidFill>
                  <a:srgbClr val="191919"/>
                </a:solidFill>
                <a:latin typeface="Courier New" panose="02070309020205020404" pitchFamily="49" charset="0"/>
                <a:cs typeface="Courier New" panose="02070309020205020404" pitchFamily="49" charset="0"/>
              </a:rPr>
              <a:t>//SYSLIN   DD DISP=SHR,DSN=USER1.BUILD.OBJ(HELLO)       </a:t>
            </a:r>
          </a:p>
          <a:p>
            <a:pPr defTabSz="1219170"/>
            <a:r>
              <a:rPr lang="en-US" sz="1200" dirty="0">
                <a:solidFill>
                  <a:srgbClr val="191919"/>
                </a:solidFill>
                <a:latin typeface="Courier New" panose="02070309020205020404" pitchFamily="49" charset="0"/>
                <a:cs typeface="Courier New" panose="02070309020205020404" pitchFamily="49" charset="0"/>
              </a:rPr>
              <a:t>//SYSPRINT DD SYSOUT=*                                     </a:t>
            </a:r>
          </a:p>
          <a:p>
            <a:pPr defTabSz="1219170"/>
            <a:r>
              <a:rPr lang="en-US" sz="1200" dirty="0">
                <a:solidFill>
                  <a:srgbClr val="191919"/>
                </a:solidFill>
                <a:latin typeface="Courier New" panose="02070309020205020404" pitchFamily="49" charset="0"/>
                <a:cs typeface="Courier New" panose="02070309020205020404" pitchFamily="49" charset="0"/>
              </a:rPr>
              <a:t>//SYSUT1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//SYSUT2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//SYSUT3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//SYSUT4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//SYSUT5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//SYSUT6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//SYSUT7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a:t>
            </a:r>
          </a:p>
        </p:txBody>
      </p:sp>
      <p:sp>
        <p:nvSpPr>
          <p:cNvPr id="5" name="Rectangle 4">
            <a:extLst>
              <a:ext uri="{FF2B5EF4-FFF2-40B4-BE49-F238E27FC236}">
                <a16:creationId xmlns:a16="http://schemas.microsoft.com/office/drawing/2014/main" id="{674D1DAA-1825-4C04-BE08-CD9B814A9C83}"/>
              </a:ext>
            </a:extLst>
          </p:cNvPr>
          <p:cNvSpPr/>
          <p:nvPr/>
        </p:nvSpPr>
        <p:spPr>
          <a:xfrm>
            <a:off x="5527500" y="576307"/>
            <a:ext cx="6705600" cy="5347105"/>
          </a:xfrm>
          <a:prstGeom prst="rect">
            <a:avLst/>
          </a:prstGeom>
        </p:spPr>
        <p:txBody>
          <a:bodyPr wrap="square">
            <a:spAutoFit/>
          </a:bodyPr>
          <a:lstStyle/>
          <a:p>
            <a:pPr defTabSz="1219170"/>
            <a:r>
              <a:rPr lang="en-US" sz="1067" b="1" dirty="0">
                <a:solidFill>
                  <a:srgbClr val="7F0055"/>
                </a:solidFill>
                <a:latin typeface="Consolas" panose="020B0609020204030204" pitchFamily="49" charset="0"/>
                <a:cs typeface="Arial" pitchFamily="34" charset="0"/>
              </a:rPr>
              <a:t>import</a:t>
            </a:r>
            <a:r>
              <a:rPr lang="en-US" sz="1067" b="1" dirty="0">
                <a:solidFill>
                  <a:srgbClr val="000000"/>
                </a:solidFill>
                <a:latin typeface="Consolas" panose="020B0609020204030204" pitchFamily="49" charset="0"/>
                <a:cs typeface="Arial" pitchFamily="34" charset="0"/>
              </a:rPr>
              <a:t> com.ibm.dbb.build.*</a:t>
            </a:r>
          </a:p>
          <a:p>
            <a:pPr defTabSz="1219170"/>
            <a:endParaRPr lang="en-US" sz="1067" dirty="0">
              <a:solidFill>
                <a:srgbClr val="6D6E70"/>
              </a:solidFill>
              <a:latin typeface="Consolas" panose="020B0609020204030204" pitchFamily="49" charset="0"/>
              <a:cs typeface="Arial" pitchFamily="34" charset="0"/>
            </a:endParaRPr>
          </a:p>
          <a:p>
            <a:r>
              <a:rPr lang="en-US" sz="1067" i="1" dirty="0" err="1">
                <a:solidFill>
                  <a:srgbClr val="555555"/>
                </a:solidFill>
                <a:latin typeface="Consolas" panose="020B0609020204030204" pitchFamily="49" charset="0"/>
              </a:rPr>
              <a:t>println</a:t>
            </a:r>
            <a:r>
              <a:rPr lang="en-US" sz="1067" i="1" dirty="0">
                <a:solidFill>
                  <a:srgbClr val="000000"/>
                </a:solidFill>
                <a:latin typeface="Consolas" panose="020B0609020204030204" pitchFamily="49" charset="0"/>
              </a:rPr>
              <a:t>(</a:t>
            </a:r>
            <a:r>
              <a:rPr lang="en-US" sz="1067" i="1" dirty="0">
                <a:solidFill>
                  <a:srgbClr val="4169E1"/>
                </a:solidFill>
                <a:latin typeface="Consolas" panose="020B0609020204030204" pitchFamily="49" charset="0"/>
              </a:rPr>
              <a:t>"Copying source from </a:t>
            </a:r>
            <a:r>
              <a:rPr lang="en-US" sz="1067" i="1" dirty="0" err="1">
                <a:solidFill>
                  <a:srgbClr val="4169E1"/>
                </a:solidFill>
                <a:latin typeface="Consolas" panose="020B0609020204030204" pitchFamily="49" charset="0"/>
              </a:rPr>
              <a:t>zFS</a:t>
            </a:r>
            <a:r>
              <a:rPr lang="en-US" sz="1067" i="1" dirty="0">
                <a:solidFill>
                  <a:srgbClr val="4169E1"/>
                </a:solidFill>
                <a:latin typeface="Consolas" panose="020B0609020204030204" pitchFamily="49" charset="0"/>
              </a:rPr>
              <a:t> to PDS . . ."</a:t>
            </a:r>
            <a:r>
              <a:rPr lang="en-US" sz="1067" i="1" dirty="0">
                <a:solidFill>
                  <a:srgbClr val="000000"/>
                </a:solidFill>
                <a:latin typeface="Consolas" panose="020B0609020204030204" pitchFamily="49" charset="0"/>
              </a:rPr>
              <a:t>)</a:t>
            </a:r>
          </a:p>
          <a:p>
            <a:r>
              <a:rPr lang="en-US" sz="1067" b="1" dirty="0">
                <a:solidFill>
                  <a:srgbClr val="7F0055"/>
                </a:solidFill>
                <a:latin typeface="Consolas" panose="020B0609020204030204" pitchFamily="49" charset="0"/>
              </a:rPr>
              <a:t>def</a:t>
            </a:r>
            <a:r>
              <a:rPr lang="en-US" sz="1067" b="1" dirty="0">
                <a:solidFill>
                  <a:srgbClr val="000000"/>
                </a:solidFill>
                <a:latin typeface="Consolas" panose="020B0609020204030204" pitchFamily="49" charset="0"/>
              </a:rPr>
              <a:t> copy = </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a:t>
            </a:r>
            <a:r>
              <a:rPr lang="en-US" sz="1067" b="1" dirty="0" err="1">
                <a:solidFill>
                  <a:srgbClr val="000000"/>
                </a:solidFill>
                <a:latin typeface="Consolas" panose="020B0609020204030204" pitchFamily="49" charset="0"/>
              </a:rPr>
              <a:t>CopyToPDS</a:t>
            </a:r>
            <a:r>
              <a:rPr lang="en-US" sz="1067" b="1" dirty="0">
                <a:solidFill>
                  <a:srgbClr val="000000"/>
                </a:solidFill>
                <a:latin typeface="Consolas" panose="020B0609020204030204" pitchFamily="49" charset="0"/>
              </a:rPr>
              <a:t>().file(</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File(</a:t>
            </a:r>
            <a:r>
              <a:rPr lang="en-US" sz="1067" b="1" dirty="0">
                <a:solidFill>
                  <a:srgbClr val="4169E1"/>
                </a:solidFill>
                <a:latin typeface="Consolas" panose="020B0609020204030204" pitchFamily="49" charset="0"/>
              </a:rPr>
              <a:t>"/u/usr1/build/</a:t>
            </a:r>
            <a:r>
              <a:rPr lang="en-US" sz="1067" b="1" dirty="0" err="1">
                <a:solidFill>
                  <a:srgbClr val="4169E1"/>
                </a:solidFill>
                <a:latin typeface="Consolas" panose="020B0609020204030204" pitchFamily="49" charset="0"/>
              </a:rPr>
              <a:t>helloworld.cbl</a:t>
            </a:r>
            <a:r>
              <a:rPr lang="en-US" sz="1067" b="1" dirty="0">
                <a:solidFill>
                  <a:srgbClr val="4169E1"/>
                </a:solidFill>
                <a:latin typeface="Consolas" panose="020B0609020204030204" pitchFamily="49" charset="0"/>
              </a:rPr>
              <a:t>"</a:t>
            </a:r>
            <a:r>
              <a:rPr lang="en-US" sz="1067" b="1" dirty="0">
                <a:solidFill>
                  <a:srgbClr val="000000"/>
                </a:solidFill>
                <a:latin typeface="Consolas" panose="020B0609020204030204" pitchFamily="49" charset="0"/>
              </a:rPr>
              <a:t>))</a:t>
            </a:r>
          </a:p>
          <a:p>
            <a:r>
              <a:rPr lang="en-US" sz="1067" b="1" dirty="0">
                <a:solidFill>
                  <a:srgbClr val="000000"/>
                </a:solidFill>
                <a:latin typeface="Consolas" panose="020B0609020204030204" pitchFamily="49" charset="0"/>
              </a:rPr>
              <a:t>                          .dataset(</a:t>
            </a:r>
            <a:r>
              <a:rPr lang="en-US" sz="1067" b="1" dirty="0">
                <a:solidFill>
                  <a:srgbClr val="4169E1"/>
                </a:solidFill>
                <a:latin typeface="Consolas" panose="020B0609020204030204" pitchFamily="49" charset="0"/>
              </a:rPr>
              <a:t>"USR1.BUILD.COBOL"</a:t>
            </a:r>
            <a:r>
              <a:rPr lang="en-US" sz="1067" b="1" dirty="0">
                <a:solidFill>
                  <a:srgbClr val="000000"/>
                </a:solidFill>
                <a:latin typeface="Consolas" panose="020B0609020204030204" pitchFamily="49" charset="0"/>
              </a:rPr>
              <a:t>).member(</a:t>
            </a:r>
            <a:r>
              <a:rPr lang="en-US" sz="1067" b="1" dirty="0">
                <a:solidFill>
                  <a:srgbClr val="4169E1"/>
                </a:solidFill>
                <a:latin typeface="Consolas" panose="020B0609020204030204" pitchFamily="49" charset="0"/>
              </a:rPr>
              <a:t>"HELLO"</a:t>
            </a:r>
            <a:r>
              <a:rPr lang="en-US" sz="1067" b="1" dirty="0">
                <a:solidFill>
                  <a:srgbClr val="000000"/>
                </a:solidFill>
                <a:latin typeface="Consolas" panose="020B0609020204030204" pitchFamily="49" charset="0"/>
              </a:rPr>
              <a:t>)</a:t>
            </a:r>
          </a:p>
          <a:p>
            <a:r>
              <a:rPr lang="en-US" sz="1067" dirty="0" err="1">
                <a:solidFill>
                  <a:srgbClr val="000000"/>
                </a:solidFill>
                <a:latin typeface="Consolas" panose="020B0609020204030204" pitchFamily="49" charset="0"/>
              </a:rPr>
              <a:t>copy.execute</a:t>
            </a:r>
            <a:r>
              <a:rPr lang="en-US" sz="1067" dirty="0">
                <a:solidFill>
                  <a:srgbClr val="000000"/>
                </a:solidFill>
                <a:latin typeface="Consolas" panose="020B0609020204030204" pitchFamily="49" charset="0"/>
              </a:rPr>
              <a:t>()</a:t>
            </a:r>
          </a:p>
          <a:p>
            <a:pPr defTabSz="1219170"/>
            <a:endParaRPr lang="en-US" sz="1067" i="1" dirty="0">
              <a:solidFill>
                <a:srgbClr val="555555"/>
              </a:solidFill>
              <a:latin typeface="Consolas" panose="020B0609020204030204" pitchFamily="49" charset="0"/>
              <a:cs typeface="Arial" pitchFamily="34" charset="0"/>
            </a:endParaRPr>
          </a:p>
          <a:p>
            <a:pPr defTabSz="1219170"/>
            <a:endParaRPr lang="en-US" sz="1067" i="1" dirty="0">
              <a:solidFill>
                <a:srgbClr val="555555"/>
              </a:solidFill>
              <a:latin typeface="Consolas" panose="020B0609020204030204" pitchFamily="49" charset="0"/>
              <a:cs typeface="Arial" pitchFamily="34" charset="0"/>
            </a:endParaRPr>
          </a:p>
          <a:p>
            <a:pPr defTabSz="1219170"/>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"Compiling . . ."</a:t>
            </a:r>
            <a:r>
              <a:rPr lang="en-US" sz="1067" i="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err="1">
                <a:solidFill>
                  <a:srgbClr val="191919"/>
                </a:solidFill>
                <a:latin typeface="Consolas" panose="020B0609020204030204" pitchFamily="49" charset="0"/>
                <a:cs typeface="Arial" pitchFamily="34" charset="0"/>
              </a:rPr>
              <a:t>tempOps</a:t>
            </a:r>
            <a:r>
              <a:rPr lang="en-US" sz="1067" b="1" dirty="0">
                <a:solidFill>
                  <a:srgbClr val="000000"/>
                </a:solidFill>
                <a:latin typeface="Consolas" panose="020B0609020204030204" pitchFamily="49" charset="0"/>
                <a:cs typeface="Arial" pitchFamily="34" charset="0"/>
              </a:rPr>
              <a:t> = </a:t>
            </a:r>
            <a:r>
              <a:rPr lang="en-US" sz="1067" b="1" i="1" dirty="0">
                <a:solidFill>
                  <a:srgbClr val="4169E1"/>
                </a:solidFill>
                <a:latin typeface="Consolas" panose="020B0609020204030204" pitchFamily="49" charset="0"/>
                <a:cs typeface="Arial" pitchFamily="34" charset="0"/>
              </a:rPr>
              <a:t>“tracks space(5,5) unit(</a:t>
            </a:r>
            <a:r>
              <a:rPr lang="en-US" sz="1067" b="1" i="1" dirty="0" err="1">
                <a:solidFill>
                  <a:srgbClr val="4169E1"/>
                </a:solidFill>
                <a:latin typeface="Consolas" panose="020B0609020204030204" pitchFamily="49" charset="0"/>
                <a:cs typeface="Arial" pitchFamily="34" charset="0"/>
              </a:rPr>
              <a:t>vio</a:t>
            </a:r>
            <a:r>
              <a:rPr lang="en-US" sz="1067" b="1" i="1" dirty="0">
                <a:solidFill>
                  <a:srgbClr val="4169E1"/>
                </a:solidFill>
                <a:latin typeface="Consolas" panose="020B0609020204030204" pitchFamily="49" charset="0"/>
                <a:cs typeface="Arial" pitchFamily="34" charset="0"/>
              </a:rPr>
              <a:t>) </a:t>
            </a:r>
            <a:r>
              <a:rPr lang="en-US" sz="1067" i="1" dirty="0" err="1">
                <a:solidFill>
                  <a:srgbClr val="4169E1"/>
                </a:solidFill>
                <a:latin typeface="Consolas" panose="020B0609020204030204" pitchFamily="49" charset="0"/>
              </a:rPr>
              <a:t>blksize</a:t>
            </a:r>
            <a:r>
              <a:rPr lang="en-US" sz="1067" i="1" dirty="0">
                <a:solidFill>
                  <a:srgbClr val="4169E1"/>
                </a:solidFill>
                <a:latin typeface="Consolas" panose="020B0609020204030204" pitchFamily="49" charset="0"/>
              </a:rPr>
              <a:t>(80) </a:t>
            </a:r>
            <a:r>
              <a:rPr lang="en-US" sz="1067" i="1" dirty="0" err="1">
                <a:solidFill>
                  <a:srgbClr val="4169E1"/>
                </a:solidFill>
                <a:latin typeface="Consolas" panose="020B0609020204030204" pitchFamily="49" charset="0"/>
              </a:rPr>
              <a:t>lrecl</a:t>
            </a:r>
            <a:r>
              <a:rPr lang="en-US" sz="1067" i="1" dirty="0">
                <a:solidFill>
                  <a:srgbClr val="4169E1"/>
                </a:solidFill>
                <a:latin typeface="Consolas" panose="020B0609020204030204" pitchFamily="49" charset="0"/>
              </a:rPr>
              <a:t>(80) </a:t>
            </a:r>
            <a:r>
              <a:rPr lang="en-US" sz="1067" i="1" dirty="0" err="1">
                <a:solidFill>
                  <a:srgbClr val="4169E1"/>
                </a:solidFill>
                <a:latin typeface="Consolas" panose="020B0609020204030204" pitchFamily="49" charset="0"/>
              </a:rPr>
              <a:t>recfm</a:t>
            </a:r>
            <a:r>
              <a:rPr lang="en-US" sz="1067" i="1" dirty="0">
                <a:solidFill>
                  <a:srgbClr val="4169E1"/>
                </a:solidFill>
                <a:latin typeface="Consolas" panose="020B0609020204030204" pitchFamily="49" charset="0"/>
              </a:rPr>
              <a:t>(</a:t>
            </a:r>
            <a:r>
              <a:rPr lang="en-US" sz="1067" i="1" dirty="0" err="1">
                <a:solidFill>
                  <a:srgbClr val="4169E1"/>
                </a:solidFill>
                <a:latin typeface="Consolas" panose="020B0609020204030204" pitchFamily="49" charset="0"/>
              </a:rPr>
              <a:t>f,b</a:t>
            </a:r>
            <a:r>
              <a:rPr lang="en-US" sz="1067" i="1" dirty="0">
                <a:solidFill>
                  <a:srgbClr val="4169E1"/>
                </a:solidFill>
                <a:latin typeface="Consolas" panose="020B0609020204030204" pitchFamily="49" charset="0"/>
              </a:rPr>
              <a:t>)</a:t>
            </a:r>
            <a:r>
              <a:rPr lang="en-US" sz="1067" b="1" i="1" dirty="0">
                <a:solidFill>
                  <a:srgbClr val="4169E1"/>
                </a:solidFill>
                <a:latin typeface="Consolas" panose="020B0609020204030204" pitchFamily="49" charset="0"/>
                <a:cs typeface="Arial" pitchFamily="34" charset="0"/>
              </a:rPr>
              <a:t> new"</a:t>
            </a:r>
            <a:endParaRPr lang="en-US" sz="1067" b="1" i="1" dirty="0">
              <a:solidFill>
                <a:srgbClr val="000000"/>
              </a:solidFill>
              <a:latin typeface="Consolas" panose="020B0609020204030204" pitchFamily="49" charset="0"/>
              <a:cs typeface="Arial" pitchFamily="34" charset="0"/>
            </a:endParaRP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 = </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MVSExec</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pgm</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"IGYCRCTL"</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parm</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"LIB"</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"TASKLIB"</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"IGY.SIGYCOMP"</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"SYSIN"</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"USR1.BUILD.COBOL(HELLO)"</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"SYSLIN"</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"USR1.BUILD.OBJ(HELLO)"</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"SYSUT1"</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"SYSUT2"</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"SYSUT3"</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"SYSUT4"</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"SYSUT5"</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"SYSUT6"</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"SYSUT7"</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err="1">
                <a:solidFill>
                  <a:srgbClr val="191919"/>
                </a:solidFill>
                <a:latin typeface="Consolas" panose="020B0609020204030204" pitchFamily="49" charset="0"/>
                <a:cs typeface="Arial" pitchFamily="34" charset="0"/>
              </a:rPr>
              <a:t>compile</a:t>
            </a:r>
            <a:r>
              <a:rPr lang="en-US" sz="1067" b="1" dirty="0" err="1">
                <a:solidFill>
                  <a:srgbClr val="000000"/>
                </a:solidFill>
                <a:latin typeface="Consolas" panose="020B0609020204030204" pitchFamily="49" charset="0"/>
                <a:cs typeface="Arial" pitchFamily="34" charset="0"/>
              </a:rPr>
              <a:t>.copy</a:t>
            </a:r>
            <a:r>
              <a:rPr lang="en-US" sz="1067" b="1" dirty="0">
                <a:solidFill>
                  <a:srgbClr val="000000"/>
                </a:solidFill>
                <a:latin typeface="Consolas" panose="020B0609020204030204" pitchFamily="49" charset="0"/>
                <a:cs typeface="Arial" pitchFamily="34" charset="0"/>
              </a:rPr>
              <a:t>(</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CopyToHFS</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ddName</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.file(</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File(</a:t>
            </a:r>
            <a:r>
              <a:rPr lang="en-US" sz="1067" b="1" dirty="0">
                <a:solidFill>
                  <a:srgbClr val="4169E1"/>
                </a:solidFill>
                <a:latin typeface="Consolas" panose="020B0609020204030204" pitchFamily="49" charset="0"/>
                <a:cs typeface="Arial" pitchFamily="34" charset="0"/>
              </a:rPr>
              <a:t>"/u/usr1/build/helloworld.log"</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rc</a:t>
            </a:r>
            <a:r>
              <a:rPr lang="en-US" sz="1067" b="1" dirty="0">
                <a:solidFill>
                  <a:srgbClr val="000000"/>
                </a:solidFill>
                <a:latin typeface="Consolas" panose="020B0609020204030204" pitchFamily="49" charset="0"/>
                <a:cs typeface="Arial" pitchFamily="34" charset="0"/>
              </a:rPr>
              <a:t> = </a:t>
            </a:r>
            <a:r>
              <a:rPr lang="en-US" sz="1067" b="1" dirty="0" err="1">
                <a:solidFill>
                  <a:srgbClr val="191919"/>
                </a:solidFill>
                <a:latin typeface="Consolas" panose="020B0609020204030204" pitchFamily="49" charset="0"/>
                <a:cs typeface="Arial" pitchFamily="34" charset="0"/>
              </a:rPr>
              <a:t>compile</a:t>
            </a:r>
            <a:r>
              <a:rPr lang="en-US" sz="1067" b="1" dirty="0" err="1">
                <a:solidFill>
                  <a:srgbClr val="000000"/>
                </a:solidFill>
                <a:latin typeface="Consolas" panose="020B0609020204030204" pitchFamily="49" charset="0"/>
                <a:cs typeface="Arial" pitchFamily="34" charset="0"/>
              </a:rPr>
              <a:t>.execute</a:t>
            </a:r>
            <a:r>
              <a:rPr lang="en-US" sz="1067" b="1" dirty="0">
                <a:solidFill>
                  <a:srgbClr val="000000"/>
                </a:solidFill>
                <a:latin typeface="Consolas" panose="020B0609020204030204" pitchFamily="49" charset="0"/>
                <a:cs typeface="Arial" pitchFamily="34" charset="0"/>
              </a:rPr>
              <a:t>()</a:t>
            </a:r>
          </a:p>
          <a:p>
            <a:pPr defTabSz="1219170"/>
            <a:endParaRPr lang="en-US" sz="1067" dirty="0">
              <a:solidFill>
                <a:srgbClr val="6D6E70"/>
              </a:solidFill>
              <a:latin typeface="Consolas" panose="020B0609020204030204" pitchFamily="49" charset="0"/>
              <a:cs typeface="Arial" pitchFamily="34" charset="0"/>
            </a:endParaRPr>
          </a:p>
          <a:p>
            <a:pPr defTabSz="1219170"/>
            <a:r>
              <a:rPr lang="en-US" sz="1067" b="1" dirty="0">
                <a:solidFill>
                  <a:srgbClr val="7F0055"/>
                </a:solidFill>
                <a:latin typeface="Consolas" panose="020B0609020204030204" pitchFamily="49" charset="0"/>
                <a:cs typeface="Arial" pitchFamily="34" charset="0"/>
              </a:rPr>
              <a:t>if</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rc</a:t>
            </a:r>
            <a:r>
              <a:rPr lang="en-US" sz="1067" b="1" dirty="0">
                <a:solidFill>
                  <a:srgbClr val="000000"/>
                </a:solidFill>
                <a:latin typeface="Consolas" panose="020B0609020204030204" pitchFamily="49" charset="0"/>
                <a:cs typeface="Arial" pitchFamily="34" charset="0"/>
              </a:rPr>
              <a:t> &gt; 4)</a:t>
            </a:r>
          </a:p>
          <a:p>
            <a:pPr defTabSz="1219170"/>
            <a:r>
              <a:rPr lang="en-US" sz="1067" dirty="0">
                <a:solidFill>
                  <a:srgbClr val="000000"/>
                </a:solidFill>
                <a:latin typeface="Consolas" panose="020B0609020204030204" pitchFamily="49" charset="0"/>
                <a:cs typeface="Arial" pitchFamily="34" charset="0"/>
              </a:rPr>
              <a:t>    </a:t>
            </a:r>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failed!  RC=$</a:t>
            </a:r>
            <a:r>
              <a:rPr lang="en-US" sz="1067" i="1" dirty="0" err="1">
                <a:solidFill>
                  <a:srgbClr val="4169E1"/>
                </a:solidFill>
                <a:latin typeface="Consolas" panose="020B0609020204030204" pitchFamily="49" charset="0"/>
                <a:cs typeface="Arial" pitchFamily="34" charset="0"/>
              </a:rPr>
              <a:t>rc</a:t>
            </a:r>
            <a:r>
              <a:rPr lang="en-US" sz="1067" i="1" dirty="0">
                <a:solidFill>
                  <a:srgbClr val="4169E1"/>
                </a:solidFill>
                <a:latin typeface="Consolas" panose="020B0609020204030204" pitchFamily="49" charset="0"/>
                <a:cs typeface="Arial" pitchFamily="34" charset="0"/>
              </a:rPr>
              <a:t>"</a:t>
            </a:r>
            <a:r>
              <a:rPr lang="en-US" sz="1067" i="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else</a:t>
            </a:r>
          </a:p>
          <a:p>
            <a:pPr defTabSz="1219170"/>
            <a:r>
              <a:rPr lang="en-US" sz="1067" dirty="0">
                <a:solidFill>
                  <a:srgbClr val="000000"/>
                </a:solidFill>
                <a:latin typeface="Consolas" panose="020B0609020204030204" pitchFamily="49" charset="0"/>
                <a:cs typeface="Arial" pitchFamily="34" charset="0"/>
              </a:rPr>
              <a:t>    </a:t>
            </a:r>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successful!  RC=$</a:t>
            </a:r>
            <a:r>
              <a:rPr lang="en-US" sz="1067" i="1" dirty="0" err="1">
                <a:solidFill>
                  <a:srgbClr val="4169E1"/>
                </a:solidFill>
                <a:latin typeface="Consolas" panose="020B0609020204030204" pitchFamily="49" charset="0"/>
                <a:cs typeface="Arial" pitchFamily="34" charset="0"/>
              </a:rPr>
              <a:t>rc</a:t>
            </a:r>
            <a:r>
              <a:rPr lang="en-US" sz="1067" i="1" dirty="0">
                <a:solidFill>
                  <a:srgbClr val="4169E1"/>
                </a:solidFill>
                <a:latin typeface="Consolas" panose="020B0609020204030204" pitchFamily="49" charset="0"/>
                <a:cs typeface="Arial" pitchFamily="34" charset="0"/>
              </a:rPr>
              <a:t>"</a:t>
            </a:r>
            <a:r>
              <a:rPr lang="en-US" sz="1067" i="1" dirty="0">
                <a:solidFill>
                  <a:srgbClr val="000000"/>
                </a:solidFill>
                <a:latin typeface="Consolas" panose="020B0609020204030204" pitchFamily="49" charset="0"/>
                <a:cs typeface="Arial" pitchFamily="34" charset="0"/>
              </a:rPr>
              <a:t>)</a:t>
            </a:r>
            <a:endParaRPr lang="en-US" sz="1067" dirty="0">
              <a:solidFill>
                <a:srgbClr val="6D6E70"/>
              </a:solidFill>
              <a:cs typeface="Arial" pitchFamily="34" charset="0"/>
            </a:endParaRPr>
          </a:p>
        </p:txBody>
      </p:sp>
      <p:sp>
        <p:nvSpPr>
          <p:cNvPr id="6" name="Rectangle: Rounded Corners 5">
            <a:extLst>
              <a:ext uri="{FF2B5EF4-FFF2-40B4-BE49-F238E27FC236}">
                <a16:creationId xmlns:a16="http://schemas.microsoft.com/office/drawing/2014/main" id="{63302273-7FEE-4866-B19E-8A10EA7E88D1}"/>
              </a:ext>
            </a:extLst>
          </p:cNvPr>
          <p:cNvSpPr/>
          <p:nvPr/>
        </p:nvSpPr>
        <p:spPr>
          <a:xfrm>
            <a:off x="8413752" y="4559301"/>
            <a:ext cx="1898649" cy="1949451"/>
          </a:xfrm>
          <a:prstGeom prst="round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267" dirty="0"/>
          </a:p>
        </p:txBody>
      </p:sp>
      <p:pic>
        <p:nvPicPr>
          <p:cNvPr id="9" name="Picture 8">
            <a:extLst>
              <a:ext uri="{FF2B5EF4-FFF2-40B4-BE49-F238E27FC236}">
                <a16:creationId xmlns:a16="http://schemas.microsoft.com/office/drawing/2014/main" id="{E8CD1973-45ED-4DFA-98D7-121685C51617}"/>
              </a:ext>
            </a:extLst>
          </p:cNvPr>
          <p:cNvPicPr>
            <a:picLocks noChangeAspect="1"/>
          </p:cNvPicPr>
          <p:nvPr/>
        </p:nvPicPr>
        <p:blipFill>
          <a:blip r:embed="rId3"/>
          <a:stretch>
            <a:fillRect/>
          </a:stretch>
        </p:blipFill>
        <p:spPr>
          <a:xfrm>
            <a:off x="0" y="127000"/>
            <a:ext cx="12192000" cy="6731000"/>
          </a:xfrm>
          <a:prstGeom prst="rect">
            <a:avLst/>
          </a:prstGeom>
        </p:spPr>
      </p:pic>
    </p:spTree>
    <p:extLst>
      <p:ext uri="{BB962C8B-B14F-4D97-AF65-F5344CB8AC3E}">
        <p14:creationId xmlns:p14="http://schemas.microsoft.com/office/powerpoint/2010/main" val="1560170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228D-CA1D-4CE0-8DE6-69735B9D8B85}"/>
              </a:ext>
            </a:extLst>
          </p:cNvPr>
          <p:cNvSpPr>
            <a:spLocks noGrp="1"/>
          </p:cNvSpPr>
          <p:nvPr>
            <p:ph type="title"/>
          </p:nvPr>
        </p:nvSpPr>
        <p:spPr>
          <a:xfrm>
            <a:off x="285115" y="2501675"/>
            <a:ext cx="3986669" cy="713232"/>
          </a:xfrm>
        </p:spPr>
        <p:txBody>
          <a:bodyPr>
            <a:normAutofit/>
          </a:bodyPr>
          <a:lstStyle/>
          <a:p>
            <a:r>
              <a:rPr lang="en-US" dirty="0">
                <a:solidFill>
                  <a:schemeClr val="bg1"/>
                </a:solidFill>
              </a:rPr>
              <a:t>DBB Build Modes</a:t>
            </a:r>
          </a:p>
        </p:txBody>
      </p:sp>
      <p:sp>
        <p:nvSpPr>
          <p:cNvPr id="3" name="Content Placeholder 2">
            <a:extLst>
              <a:ext uri="{FF2B5EF4-FFF2-40B4-BE49-F238E27FC236}">
                <a16:creationId xmlns:a16="http://schemas.microsoft.com/office/drawing/2014/main" id="{15FE7273-2D3B-41D8-A410-1ACA4B455736}"/>
              </a:ext>
            </a:extLst>
          </p:cNvPr>
          <p:cNvSpPr>
            <a:spLocks noGrp="1"/>
          </p:cNvSpPr>
          <p:nvPr>
            <p:ph idx="1"/>
          </p:nvPr>
        </p:nvSpPr>
        <p:spPr>
          <a:xfrm>
            <a:off x="4372621" y="341167"/>
            <a:ext cx="7534265" cy="6120892"/>
          </a:xfrm>
        </p:spPr>
        <p:txBody>
          <a:bodyPr anchor="ctr">
            <a:noAutofit/>
          </a:bodyPr>
          <a:lstStyle/>
          <a:p>
            <a:r>
              <a:rPr lang="en-US" sz="2400" b="1" dirty="0">
                <a:solidFill>
                  <a:schemeClr val="bg1"/>
                </a:solidFill>
              </a:rPr>
              <a:t>Single Program</a:t>
            </a:r>
            <a:r>
              <a:rPr lang="en-US" sz="2400" dirty="0">
                <a:solidFill>
                  <a:schemeClr val="bg1"/>
                </a:solidFill>
              </a:rPr>
              <a:t> - Build a single program in the application.</a:t>
            </a:r>
          </a:p>
          <a:p>
            <a:r>
              <a:rPr lang="en-US" sz="2400" b="1" dirty="0">
                <a:solidFill>
                  <a:schemeClr val="bg1"/>
                </a:solidFill>
              </a:rPr>
              <a:t>List of Programs </a:t>
            </a:r>
            <a:r>
              <a:rPr lang="en-US" sz="2400" dirty="0">
                <a:solidFill>
                  <a:schemeClr val="bg1"/>
                </a:solidFill>
              </a:rPr>
              <a:t>- Build a list of programs provided by a text file.</a:t>
            </a:r>
          </a:p>
          <a:p>
            <a:r>
              <a:rPr lang="en-US" sz="2400" b="1" dirty="0">
                <a:solidFill>
                  <a:schemeClr val="bg1"/>
                </a:solidFill>
              </a:rPr>
              <a:t>Full Build </a:t>
            </a:r>
            <a:r>
              <a:rPr lang="en-US" sz="2400" dirty="0">
                <a:solidFill>
                  <a:schemeClr val="bg1"/>
                </a:solidFill>
              </a:rPr>
              <a:t>- Build all programs (or buildable files) of an application.</a:t>
            </a:r>
          </a:p>
          <a:p>
            <a:r>
              <a:rPr lang="en-US" sz="2400" b="1" dirty="0">
                <a:solidFill>
                  <a:schemeClr val="bg1"/>
                </a:solidFill>
              </a:rPr>
              <a:t>Impact Build -</a:t>
            </a:r>
            <a:r>
              <a:rPr lang="en-US" sz="2400" dirty="0">
                <a:solidFill>
                  <a:schemeClr val="bg1"/>
                </a:solidFill>
              </a:rPr>
              <a:t> Build only programs impacted changed since the last build.</a:t>
            </a:r>
          </a:p>
          <a:p>
            <a:r>
              <a:rPr lang="en-US" sz="2400" b="1" dirty="0">
                <a:solidFill>
                  <a:schemeClr val="bg1"/>
                </a:solidFill>
              </a:rPr>
              <a:t>Branch Build </a:t>
            </a:r>
            <a:r>
              <a:rPr lang="en-US" sz="2400" dirty="0">
                <a:solidFill>
                  <a:schemeClr val="bg1"/>
                </a:solidFill>
              </a:rPr>
              <a:t>- Detects when building a topic branch for the first time and will automatically clone the dependency data collections from the main build branch in order to avoid having to rescan the entire application.</a:t>
            </a:r>
          </a:p>
          <a:p>
            <a:r>
              <a:rPr lang="en-US" sz="2400" b="1" dirty="0">
                <a:solidFill>
                  <a:schemeClr val="bg1"/>
                </a:solidFill>
              </a:rPr>
              <a:t>Scan Only </a:t>
            </a:r>
            <a:r>
              <a:rPr lang="en-US" sz="2400" dirty="0">
                <a:solidFill>
                  <a:schemeClr val="bg1"/>
                </a:solidFill>
              </a:rPr>
              <a:t>- Skip the actual building and only scan source files for dependency data </a:t>
            </a:r>
          </a:p>
          <a:p>
            <a:pPr>
              <a:spcBef>
                <a:spcPts val="0"/>
              </a:spcBef>
            </a:pPr>
            <a:endParaRPr lang="en-US" sz="2400" baseline="30000" dirty="0">
              <a:solidFill>
                <a:schemeClr val="bg1"/>
              </a:solidFill>
            </a:endParaRPr>
          </a:p>
          <a:p>
            <a:pPr marL="0" indent="0">
              <a:spcBef>
                <a:spcPts val="0"/>
              </a:spcBef>
              <a:buNone/>
            </a:pPr>
            <a:endParaRPr lang="en-US" sz="2400" b="1" baseline="30000" dirty="0">
              <a:solidFill>
                <a:schemeClr val="bg1"/>
              </a:solidFill>
            </a:endParaRPr>
          </a:p>
        </p:txBody>
      </p:sp>
      <p:sp>
        <p:nvSpPr>
          <p:cNvPr id="5" name="Rectangle 4">
            <a:extLst>
              <a:ext uri="{FF2B5EF4-FFF2-40B4-BE49-F238E27FC236}">
                <a16:creationId xmlns:a16="http://schemas.microsoft.com/office/drawing/2014/main" id="{5BB692F0-18D6-4805-9B2E-533A74293951}"/>
              </a:ext>
            </a:extLst>
          </p:cNvPr>
          <p:cNvSpPr/>
          <p:nvPr/>
        </p:nvSpPr>
        <p:spPr>
          <a:xfrm>
            <a:off x="8321514" y="6628290"/>
            <a:ext cx="232756" cy="246221"/>
          </a:xfrm>
          <a:prstGeom prst="rect">
            <a:avLst/>
          </a:prstGeom>
        </p:spPr>
        <p:txBody>
          <a:bodyPr wrap="none">
            <a:spAutoFit/>
          </a:bodyPr>
          <a:lstStyle/>
          <a:p>
            <a:r>
              <a:rPr lang="en-US" sz="1000" baseline="30000" dirty="0"/>
              <a:t>1</a:t>
            </a:r>
            <a:endParaRPr lang="en-US" sz="1000" dirty="0"/>
          </a:p>
        </p:txBody>
      </p:sp>
      <p:sp>
        <p:nvSpPr>
          <p:cNvPr id="6" name="Rectangle 5">
            <a:extLst>
              <a:ext uri="{FF2B5EF4-FFF2-40B4-BE49-F238E27FC236}">
                <a16:creationId xmlns:a16="http://schemas.microsoft.com/office/drawing/2014/main" id="{585AA3CB-F83B-4241-B933-E318CBB68C77}"/>
              </a:ext>
            </a:extLst>
          </p:cNvPr>
          <p:cNvSpPr/>
          <p:nvPr/>
        </p:nvSpPr>
        <p:spPr>
          <a:xfrm>
            <a:off x="9130249" y="6227545"/>
            <a:ext cx="3061751" cy="6304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7" name="Rectangle 6">
            <a:extLst>
              <a:ext uri="{FF2B5EF4-FFF2-40B4-BE49-F238E27FC236}">
                <a16:creationId xmlns:a16="http://schemas.microsoft.com/office/drawing/2014/main" id="{C934C766-97BB-4EB3-8926-6C2CCAFEB192}"/>
              </a:ext>
            </a:extLst>
          </p:cNvPr>
          <p:cNvSpPr/>
          <p:nvPr/>
        </p:nvSpPr>
        <p:spPr>
          <a:xfrm>
            <a:off x="8002720" y="6160168"/>
            <a:ext cx="4189280" cy="7143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239024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r>
              <a:rPr lang="en-US" dirty="0"/>
              <a:t>Topics</a:t>
            </a:r>
          </a:p>
        </p:txBody>
      </p:sp>
      <p:sp>
        <p:nvSpPr>
          <p:cNvPr id="9220" name="Rectangle 3"/>
          <p:cNvSpPr>
            <a:spLocks noGrp="1" noChangeArrowheads="1"/>
          </p:cNvSpPr>
          <p:nvPr>
            <p:ph idx="1"/>
          </p:nvPr>
        </p:nvSpPr>
        <p:spPr>
          <a:xfrm>
            <a:off x="256098" y="841169"/>
            <a:ext cx="11706069" cy="5738022"/>
          </a:xfrm>
        </p:spPr>
        <p:txBody>
          <a:bodyPr/>
          <a:lstStyle/>
          <a:p>
            <a:r>
              <a:rPr lang="en-US" sz="2800" dirty="0">
                <a:solidFill>
                  <a:schemeClr val="bg1"/>
                </a:solidFill>
              </a:rPr>
              <a:t>Concepts</a:t>
            </a:r>
          </a:p>
          <a:p>
            <a:pPr lvl="1"/>
            <a:r>
              <a:rPr lang="en-US" sz="2400" dirty="0">
                <a:solidFill>
                  <a:schemeClr val="bg1"/>
                </a:solidFill>
              </a:rPr>
              <a:t>DevOps on Z  </a:t>
            </a:r>
          </a:p>
          <a:p>
            <a:pPr lvl="1"/>
            <a:r>
              <a:rPr lang="en-US" sz="2400" dirty="0">
                <a:solidFill>
                  <a:schemeClr val="bg1"/>
                </a:solidFill>
              </a:rPr>
              <a:t>Continuous Integration / Continuous Deployment (CI/CD)</a:t>
            </a:r>
          </a:p>
          <a:p>
            <a:pPr lvl="1"/>
            <a:r>
              <a:rPr lang="en-US" sz="2400" dirty="0">
                <a:solidFill>
                  <a:schemeClr val="bg1"/>
                </a:solidFill>
              </a:rPr>
              <a:t>Git  for Z</a:t>
            </a:r>
          </a:p>
          <a:p>
            <a:pPr lvl="1"/>
            <a:r>
              <a:rPr lang="en-US" sz="2400" dirty="0">
                <a:solidFill>
                  <a:schemeClr val="bg1"/>
                </a:solidFill>
              </a:rPr>
              <a:t>IBM’s Dependency Based Build  Tool (DBB)</a:t>
            </a:r>
          </a:p>
          <a:p>
            <a:pPr lvl="1"/>
            <a:r>
              <a:rPr lang="en-US" sz="2400" dirty="0">
                <a:solidFill>
                  <a:schemeClr val="bg1"/>
                </a:solidFill>
              </a:rPr>
              <a:t>Urban Code Deploy for Z</a:t>
            </a:r>
          </a:p>
          <a:p>
            <a:pPr lvl="1"/>
            <a:endParaRPr lang="en-US" sz="2400" dirty="0">
              <a:solidFill>
                <a:schemeClr val="bg1"/>
              </a:solidFill>
            </a:endParaRPr>
          </a:p>
          <a:p>
            <a:r>
              <a:rPr lang="en-US" sz="2800" dirty="0">
                <a:solidFill>
                  <a:schemeClr val="bg1"/>
                </a:solidFill>
              </a:rPr>
              <a:t>Getting Started with the DevOps Acceleration Team</a:t>
            </a:r>
          </a:p>
          <a:p>
            <a:endParaRPr lang="en-US" sz="2800" dirty="0">
              <a:solidFill>
                <a:schemeClr val="bg1"/>
              </a:solidFill>
            </a:endParaRPr>
          </a:p>
          <a:p>
            <a:endParaRPr lang="en-US" sz="2800" dirty="0">
              <a:solidFill>
                <a:schemeClr val="bg1"/>
              </a:solidFill>
            </a:endParaRPr>
          </a:p>
        </p:txBody>
      </p:sp>
      <p:sp>
        <p:nvSpPr>
          <p:cNvPr id="2" name="Footer Placeholder 1">
            <a:extLst>
              <a:ext uri="{FF2B5EF4-FFF2-40B4-BE49-F238E27FC236}">
                <a16:creationId xmlns:a16="http://schemas.microsoft.com/office/drawing/2014/main" id="{BD984F96-9E0A-45BC-9015-F664BC8C92E8}"/>
              </a:ext>
            </a:extLst>
          </p:cNvPr>
          <p:cNvSpPr>
            <a:spLocks noGrp="1"/>
          </p:cNvSpPr>
          <p:nvPr>
            <p:ph type="ftr" sz="quarter" idx="10"/>
          </p:nvPr>
        </p:nvSpPr>
        <p:spPr/>
        <p:txBody>
          <a:bodyPr/>
          <a:lstStyle/>
          <a:p>
            <a:pPr>
              <a:defRPr/>
            </a:pPr>
            <a:r>
              <a:rPr lang="en-US"/>
              <a:t>IBM Systems Technical University  © Copyright IBM Corporation 2019</a:t>
            </a:r>
            <a:endParaRPr lang="en-US" dirty="0"/>
          </a:p>
        </p:txBody>
      </p:sp>
      <p:sp>
        <p:nvSpPr>
          <p:cNvPr id="3" name="Slide Number Placeholder 2">
            <a:extLst>
              <a:ext uri="{FF2B5EF4-FFF2-40B4-BE49-F238E27FC236}">
                <a16:creationId xmlns:a16="http://schemas.microsoft.com/office/drawing/2014/main" id="{BF21DAA5-B3B0-4FE2-B0D8-1A8A6CFC21FA}"/>
              </a:ext>
            </a:extLst>
          </p:cNvPr>
          <p:cNvSpPr>
            <a:spLocks noGrp="1"/>
          </p:cNvSpPr>
          <p:nvPr>
            <p:ph type="sldNum" sz="quarter" idx="11"/>
          </p:nvPr>
        </p:nvSpPr>
        <p:spPr/>
        <p:txBody>
          <a:bodyPr/>
          <a:lstStyle/>
          <a:p>
            <a:pPr>
              <a:defRPr/>
            </a:pPr>
            <a:fld id="{49E8191D-B835-45D5-91BE-8CAFF430D317}" type="slidenum">
              <a:rPr lang="en-US" smtClean="0"/>
              <a:pPr>
                <a:defRPr/>
              </a:pPr>
              <a:t>2</a:t>
            </a:fld>
            <a:endParaRPr lang="en-US" dirty="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A9A3AC9-B8B0-4187-8D1A-378A5E3AB0D6}"/>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3" name="Content Placeholder 2">
            <a:extLst>
              <a:ext uri="{FF2B5EF4-FFF2-40B4-BE49-F238E27FC236}">
                <a16:creationId xmlns:a16="http://schemas.microsoft.com/office/drawing/2014/main" id="{99B1C1F9-5594-49E9-B843-1D8E7D224E6E}"/>
              </a:ext>
            </a:extLst>
          </p:cNvPr>
          <p:cNvSpPr>
            <a:spLocks noGrp="1"/>
          </p:cNvSpPr>
          <p:nvPr>
            <p:ph idx="1"/>
          </p:nvPr>
        </p:nvSpPr>
        <p:spPr>
          <a:xfrm>
            <a:off x="271308" y="200968"/>
            <a:ext cx="11331189" cy="6072393"/>
          </a:xfrm>
        </p:spPr>
        <p:txBody>
          <a:bodyPr>
            <a:normAutofit/>
          </a:bodyPr>
          <a:lstStyle/>
          <a:p>
            <a:pPr marL="0" indent="0">
              <a:buNone/>
            </a:pPr>
            <a:r>
              <a:rPr lang="en-US" sz="4267" b="1" dirty="0">
                <a:solidFill>
                  <a:schemeClr val="bg2"/>
                </a:solidFill>
              </a:rPr>
              <a:t>DBB Web Application </a:t>
            </a:r>
          </a:p>
          <a:p>
            <a:pPr lvl="1"/>
            <a:r>
              <a:rPr lang="en-US" sz="3733" dirty="0">
                <a:solidFill>
                  <a:schemeClr val="bg2"/>
                </a:solidFill>
              </a:rPr>
              <a:t>application dependency information </a:t>
            </a:r>
          </a:p>
          <a:p>
            <a:pPr lvl="1"/>
            <a:r>
              <a:rPr lang="en-US" sz="3733" dirty="0">
                <a:solidFill>
                  <a:schemeClr val="bg2"/>
                </a:solidFill>
              </a:rPr>
              <a:t>build reports</a:t>
            </a:r>
          </a:p>
          <a:p>
            <a:pPr lvl="1"/>
            <a:r>
              <a:rPr lang="en-US" sz="3733" dirty="0">
                <a:solidFill>
                  <a:schemeClr val="bg2"/>
                </a:solidFill>
              </a:rPr>
              <a:t>REST APIs access</a:t>
            </a:r>
          </a:p>
          <a:p>
            <a:pPr marL="457189" lvl="1" indent="0">
              <a:buNone/>
            </a:pPr>
            <a:endParaRPr lang="en-US" sz="4267" b="1" dirty="0">
              <a:solidFill>
                <a:schemeClr val="bg2"/>
              </a:solidFill>
            </a:endParaRPr>
          </a:p>
          <a:p>
            <a:pPr marL="0" indent="0">
              <a:buNone/>
            </a:pPr>
            <a:r>
              <a:rPr lang="en-US" sz="4267" b="1" dirty="0">
                <a:solidFill>
                  <a:schemeClr val="bg2"/>
                </a:solidFill>
              </a:rPr>
              <a:t>DBB Sample Build Framework</a:t>
            </a:r>
          </a:p>
          <a:p>
            <a:pPr lvl="1"/>
            <a:r>
              <a:rPr lang="en-US" sz="3733" dirty="0">
                <a:solidFill>
                  <a:schemeClr val="bg2"/>
                </a:solidFill>
              </a:rPr>
              <a:t>free groovy scripts to build your own CI process</a:t>
            </a:r>
          </a:p>
          <a:p>
            <a:pPr lvl="1"/>
            <a:r>
              <a:rPr lang="en-US" sz="3733" dirty="0">
                <a:solidFill>
                  <a:schemeClr val="bg2"/>
                </a:solidFill>
              </a:rPr>
              <a:t>Visit and contribute to our public DBB  repo </a:t>
            </a:r>
          </a:p>
          <a:p>
            <a:pPr marL="914377" lvl="2" indent="0" algn="ctr">
              <a:buNone/>
            </a:pPr>
            <a:br>
              <a:rPr lang="en-US" sz="2667" dirty="0">
                <a:solidFill>
                  <a:srgbClr val="619AEC"/>
                </a:solidFill>
                <a:hlinkClick r:id="rId2">
                  <a:extLst>
                    <a:ext uri="{A12FA001-AC4F-418D-AE19-62706E023703}">
                      <ahyp:hlinkClr xmlns:ahyp="http://schemas.microsoft.com/office/drawing/2018/hyperlinkcolor" val="tx"/>
                    </a:ext>
                  </a:extLst>
                </a:hlinkClick>
              </a:rPr>
            </a:br>
            <a:r>
              <a:rPr lang="en-US" sz="2667" dirty="0">
                <a:solidFill>
                  <a:srgbClr val="619AEC"/>
                </a:solidFill>
                <a:hlinkClick r:id="rId2">
                  <a:extLst>
                    <a:ext uri="{A12FA001-AC4F-418D-AE19-62706E023703}">
                      <ahyp:hlinkClr xmlns:ahyp="http://schemas.microsoft.com/office/drawing/2018/hyperlinkcolor" val="tx"/>
                    </a:ext>
                  </a:extLst>
                </a:hlinkClick>
              </a:rPr>
              <a:t>https://github.com/IBM/dbb</a:t>
            </a:r>
            <a:endParaRPr lang="en-US" sz="2667" dirty="0">
              <a:solidFill>
                <a:srgbClr val="619AEC"/>
              </a:solidFill>
            </a:endParaRPr>
          </a:p>
          <a:p>
            <a:endParaRPr lang="en-US" sz="5867" dirty="0">
              <a:solidFill>
                <a:schemeClr val="bg2"/>
              </a:solidFill>
            </a:endParaRPr>
          </a:p>
        </p:txBody>
      </p:sp>
      <p:sp>
        <p:nvSpPr>
          <p:cNvPr id="4" name="Rectangle 3">
            <a:extLst>
              <a:ext uri="{FF2B5EF4-FFF2-40B4-BE49-F238E27FC236}">
                <a16:creationId xmlns:a16="http://schemas.microsoft.com/office/drawing/2014/main" id="{8FEAFC5C-1E72-4E5A-A1D9-DEACB745D756}"/>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1900502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EF9EF-4F0A-4A4B-A648-B7AA1411491D}"/>
              </a:ext>
            </a:extLst>
          </p:cNvPr>
          <p:cNvSpPr/>
          <p:nvPr/>
        </p:nvSpPr>
        <p:spPr>
          <a:xfrm>
            <a:off x="8002720" y="6151001"/>
            <a:ext cx="4189280" cy="706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5" name="Picture 4">
            <a:extLst>
              <a:ext uri="{FF2B5EF4-FFF2-40B4-BE49-F238E27FC236}">
                <a16:creationId xmlns:a16="http://schemas.microsoft.com/office/drawing/2014/main" id="{623E3447-BF14-427F-B333-D00159E34AB0}"/>
              </a:ext>
            </a:extLst>
          </p:cNvPr>
          <p:cNvPicPr>
            <a:picLocks noChangeAspect="1"/>
          </p:cNvPicPr>
          <p:nvPr/>
        </p:nvPicPr>
        <p:blipFill rotWithShape="1">
          <a:blip r:embed="rId3"/>
          <a:srcRect t="13698" r="2637" b="2312"/>
          <a:stretch/>
        </p:blipFill>
        <p:spPr>
          <a:xfrm>
            <a:off x="0" y="-77001"/>
            <a:ext cx="12192000" cy="5995163"/>
          </a:xfrm>
          <a:prstGeom prst="rect">
            <a:avLst/>
          </a:prstGeom>
        </p:spPr>
      </p:pic>
      <p:sp>
        <p:nvSpPr>
          <p:cNvPr id="3" name="Rectangle 2">
            <a:extLst>
              <a:ext uri="{FF2B5EF4-FFF2-40B4-BE49-F238E27FC236}">
                <a16:creationId xmlns:a16="http://schemas.microsoft.com/office/drawing/2014/main" id="{CE95FFC9-3B78-4572-B8D2-B7F6363FBBA6}"/>
              </a:ext>
            </a:extLst>
          </p:cNvPr>
          <p:cNvSpPr/>
          <p:nvPr/>
        </p:nvSpPr>
        <p:spPr>
          <a:xfrm>
            <a:off x="9130249" y="6086833"/>
            <a:ext cx="3061751" cy="7711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92718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C3F8B-EF1D-4CB7-AABC-C0A657F536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181613-D0C9-448D-86A5-79627F8C864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08E99E3-10A4-4DE1-A0FC-F13E95CBA88C}"/>
              </a:ext>
            </a:extLst>
          </p:cNvPr>
          <p:cNvPicPr>
            <a:picLocks noChangeAspect="1"/>
          </p:cNvPicPr>
          <p:nvPr/>
        </p:nvPicPr>
        <p:blipFill rotWithShape="1">
          <a:blip r:embed="rId3"/>
          <a:srcRect t="13293" r="12417" b="3876"/>
          <a:stretch/>
        </p:blipFill>
        <p:spPr>
          <a:xfrm>
            <a:off x="-1" y="-16204"/>
            <a:ext cx="12192001" cy="6193168"/>
          </a:xfrm>
          <a:prstGeom prst="rect">
            <a:avLst/>
          </a:prstGeom>
        </p:spPr>
      </p:pic>
      <p:sp>
        <p:nvSpPr>
          <p:cNvPr id="5" name="Rectangle 4">
            <a:extLst>
              <a:ext uri="{FF2B5EF4-FFF2-40B4-BE49-F238E27FC236}">
                <a16:creationId xmlns:a16="http://schemas.microsoft.com/office/drawing/2014/main" id="{53094F42-9FEA-4699-A940-2C254B691891}"/>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1787453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38475-C585-42D2-9107-35177805B3EA}"/>
              </a:ext>
            </a:extLst>
          </p:cNvPr>
          <p:cNvSpPr>
            <a:spLocks noGrp="1"/>
          </p:cNvSpPr>
          <p:nvPr>
            <p:ph type="title"/>
          </p:nvPr>
        </p:nvSpPr>
        <p:spPr/>
        <p:txBody>
          <a:bodyPr>
            <a:normAutofit fontScale="90000"/>
          </a:bodyPr>
          <a:lstStyle/>
          <a:p>
            <a:r>
              <a:rPr lang="en-US" sz="5333" dirty="0">
                <a:solidFill>
                  <a:schemeClr val="bg1"/>
                </a:solidFill>
              </a:rPr>
              <a:t>What is Groovy?</a:t>
            </a:r>
          </a:p>
        </p:txBody>
      </p:sp>
      <p:pic>
        <p:nvPicPr>
          <p:cNvPr id="5" name="Picture 4" descr="A close up of a sign&#10;&#10;Description automatically generated">
            <a:extLst>
              <a:ext uri="{FF2B5EF4-FFF2-40B4-BE49-F238E27FC236}">
                <a16:creationId xmlns:a16="http://schemas.microsoft.com/office/drawing/2014/main" id="{BBAC9399-D88E-4D36-8C30-01CA32E15F37}"/>
              </a:ext>
            </a:extLst>
          </p:cNvPr>
          <p:cNvPicPr>
            <a:picLocks noChangeAspect="1"/>
          </p:cNvPicPr>
          <p:nvPr/>
        </p:nvPicPr>
        <p:blipFill>
          <a:blip r:embed="rId2"/>
          <a:stretch>
            <a:fillRect/>
          </a:stretch>
        </p:blipFill>
        <p:spPr>
          <a:xfrm>
            <a:off x="3699888" y="2021719"/>
            <a:ext cx="4792224" cy="2392119"/>
          </a:xfrm>
          <a:prstGeom prst="rect">
            <a:avLst/>
          </a:prstGeom>
          <a:effectLst>
            <a:glow rad="520700">
              <a:schemeClr val="accent5">
                <a:lumMod val="40000"/>
                <a:lumOff val="60000"/>
                <a:alpha val="49000"/>
              </a:schemeClr>
            </a:glow>
            <a:innerShdw blurRad="292100" dist="838200" dir="15420000">
              <a:schemeClr val="accent1">
                <a:lumMod val="20000"/>
                <a:lumOff val="80000"/>
                <a:alpha val="34000"/>
              </a:schemeClr>
            </a:innerShdw>
          </a:effectLst>
        </p:spPr>
      </p:pic>
      <p:sp>
        <p:nvSpPr>
          <p:cNvPr id="4" name="Rectangle 3">
            <a:extLst>
              <a:ext uri="{FF2B5EF4-FFF2-40B4-BE49-F238E27FC236}">
                <a16:creationId xmlns:a16="http://schemas.microsoft.com/office/drawing/2014/main" id="{EE9E1CB6-B467-44C0-BCAE-2AE6C74512CF}"/>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6" name="Rectangle 5">
            <a:extLst>
              <a:ext uri="{FF2B5EF4-FFF2-40B4-BE49-F238E27FC236}">
                <a16:creationId xmlns:a16="http://schemas.microsoft.com/office/drawing/2014/main" id="{A13ACBB4-F3CA-4CF9-912A-589B4435DE6E}"/>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8" name="Content Placeholder 7">
            <a:extLst>
              <a:ext uri="{FF2B5EF4-FFF2-40B4-BE49-F238E27FC236}">
                <a16:creationId xmlns:a16="http://schemas.microsoft.com/office/drawing/2014/main" id="{31D718BC-9D28-46EA-93E4-60BA495361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87715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705A0-E64D-4242-9133-6EAC2DC4F897}"/>
              </a:ext>
            </a:extLst>
          </p:cNvPr>
          <p:cNvSpPr>
            <a:spLocks noGrp="1"/>
          </p:cNvSpPr>
          <p:nvPr>
            <p:ph idx="1"/>
          </p:nvPr>
        </p:nvSpPr>
        <p:spPr>
          <a:xfrm>
            <a:off x="555171" y="551996"/>
            <a:ext cx="11636829" cy="5337176"/>
          </a:xfrm>
        </p:spPr>
        <p:txBody>
          <a:bodyPr>
            <a:normAutofit fontScale="70000" lnSpcReduction="20000"/>
          </a:bodyPr>
          <a:lstStyle/>
          <a:p>
            <a:pPr>
              <a:lnSpc>
                <a:spcPct val="170000"/>
              </a:lnSpc>
            </a:pPr>
            <a:r>
              <a:rPr lang="en-US" sz="4267" dirty="0">
                <a:solidFill>
                  <a:schemeClr val="bg1"/>
                </a:solidFill>
              </a:rPr>
              <a:t>Groovy is a modern versatile scripting language widely used for DevOps automation </a:t>
            </a:r>
          </a:p>
          <a:p>
            <a:pPr>
              <a:lnSpc>
                <a:spcPct val="170000"/>
              </a:lnSpc>
            </a:pPr>
            <a:r>
              <a:rPr lang="en-US" sz="4267" dirty="0">
                <a:solidFill>
                  <a:schemeClr val="bg1"/>
                </a:solidFill>
              </a:rPr>
              <a:t>It integrates with Java programs or Toolkits like DBB </a:t>
            </a:r>
          </a:p>
          <a:p>
            <a:pPr>
              <a:lnSpc>
                <a:spcPct val="170000"/>
              </a:lnSpc>
            </a:pPr>
            <a:r>
              <a:rPr lang="en-US" sz="4267" dirty="0">
                <a:solidFill>
                  <a:schemeClr val="bg1"/>
                </a:solidFill>
              </a:rPr>
              <a:t>Concise, readable and expressive syntax and easy to learn  </a:t>
            </a:r>
          </a:p>
          <a:p>
            <a:pPr>
              <a:lnSpc>
                <a:spcPct val="170000"/>
              </a:lnSpc>
            </a:pPr>
            <a:r>
              <a:rPr lang="en-US" sz="4267" dirty="0">
                <a:solidFill>
                  <a:schemeClr val="bg1"/>
                </a:solidFill>
              </a:rPr>
              <a:t>Jenkins uses Groovy for its native scripting support</a:t>
            </a:r>
          </a:p>
          <a:p>
            <a:pPr>
              <a:lnSpc>
                <a:spcPct val="170000"/>
              </a:lnSpc>
            </a:pPr>
            <a:r>
              <a:rPr lang="en-US" sz="4267" dirty="0">
                <a:solidFill>
                  <a:schemeClr val="bg1"/>
                </a:solidFill>
              </a:rPr>
              <a:t>DBB comes with a sample groovy framework called zAppBuild </a:t>
            </a:r>
          </a:p>
        </p:txBody>
      </p:sp>
      <p:sp>
        <p:nvSpPr>
          <p:cNvPr id="4" name="Rectangle 3">
            <a:extLst>
              <a:ext uri="{FF2B5EF4-FFF2-40B4-BE49-F238E27FC236}">
                <a16:creationId xmlns:a16="http://schemas.microsoft.com/office/drawing/2014/main" id="{1ADB22E2-BC0D-4908-B017-3FDFC53E874A}"/>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C8BAEDCA-C8B8-4DC2-BD6C-C668CD004576}"/>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2690040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9E7F6-847A-456F-8102-AA531FE494DE}"/>
              </a:ext>
            </a:extLst>
          </p:cNvPr>
          <p:cNvSpPr>
            <a:spLocks noGrp="1"/>
          </p:cNvSpPr>
          <p:nvPr>
            <p:ph type="title"/>
          </p:nvPr>
        </p:nvSpPr>
        <p:spPr>
          <a:xfrm>
            <a:off x="0" y="-6697"/>
            <a:ext cx="5361219" cy="647572"/>
          </a:xfrm>
        </p:spPr>
        <p:txBody>
          <a:bodyPr>
            <a:normAutofit/>
          </a:bodyPr>
          <a:lstStyle/>
          <a:p>
            <a:r>
              <a:rPr lang="en-US" dirty="0">
                <a:solidFill>
                  <a:schemeClr val="tx1"/>
                </a:solidFill>
              </a:rPr>
              <a:t>JCL vs </a:t>
            </a:r>
            <a:r>
              <a:rPr lang="en-US" dirty="0" err="1">
                <a:solidFill>
                  <a:schemeClr val="tx1"/>
                </a:solidFill>
              </a:rPr>
              <a:t>Groovy+DBB</a:t>
            </a:r>
            <a:r>
              <a:rPr lang="en-US" dirty="0">
                <a:solidFill>
                  <a:schemeClr val="tx1"/>
                </a:solidFill>
              </a:rPr>
              <a:t> APIs</a:t>
            </a:r>
          </a:p>
        </p:txBody>
      </p:sp>
      <p:sp>
        <p:nvSpPr>
          <p:cNvPr id="4" name="Rectangle 3">
            <a:extLst>
              <a:ext uri="{FF2B5EF4-FFF2-40B4-BE49-F238E27FC236}">
                <a16:creationId xmlns:a16="http://schemas.microsoft.com/office/drawing/2014/main" id="{F88E475D-C6F3-4C13-A08D-24984D249F95}"/>
              </a:ext>
            </a:extLst>
          </p:cNvPr>
          <p:cNvSpPr/>
          <p:nvPr/>
        </p:nvSpPr>
        <p:spPr>
          <a:xfrm>
            <a:off x="41108" y="1171343"/>
            <a:ext cx="5486392" cy="4154984"/>
          </a:xfrm>
          <a:prstGeom prst="rect">
            <a:avLst/>
          </a:prstGeom>
        </p:spPr>
        <p:txBody>
          <a:bodyPr wrap="square">
            <a:spAutoFit/>
          </a:bodyPr>
          <a:lstStyle/>
          <a:p>
            <a:pPr defTabSz="1219170"/>
            <a:r>
              <a:rPr lang="en-US" sz="1200" dirty="0">
                <a:solidFill>
                  <a:srgbClr val="191919"/>
                </a:solidFill>
                <a:latin typeface="Courier New" panose="02070309020205020404" pitchFamily="49" charset="0"/>
                <a:cs typeface="Courier New" panose="02070309020205020404" pitchFamily="49" charset="0"/>
              </a:rPr>
              <a:t>//COBOL  EXEC PGM=IGYCRCTL,REGION=0M,                      </a:t>
            </a:r>
          </a:p>
          <a:p>
            <a:pPr defTabSz="1219170"/>
            <a:r>
              <a:rPr lang="en-US" sz="1200" dirty="0">
                <a:solidFill>
                  <a:srgbClr val="191919"/>
                </a:solidFill>
                <a:latin typeface="Courier New" panose="02070309020205020404" pitchFamily="49" charset="0"/>
                <a:cs typeface="Courier New" panose="02070309020205020404" pitchFamily="49" charset="0"/>
              </a:rPr>
              <a:t>//       PARM='LIB'                             </a:t>
            </a:r>
          </a:p>
          <a:p>
            <a:pPr defTabSz="1219170"/>
            <a:r>
              <a:rPr lang="en-US" sz="1200" dirty="0">
                <a:solidFill>
                  <a:srgbClr val="191919"/>
                </a:solidFill>
                <a:latin typeface="Courier New" panose="02070309020205020404" pitchFamily="49" charset="0"/>
                <a:cs typeface="Courier New" panose="02070309020205020404" pitchFamily="49" charset="0"/>
              </a:rPr>
              <a:t>//*                                                        </a:t>
            </a:r>
          </a:p>
          <a:p>
            <a:pPr defTabSz="1219170"/>
            <a:r>
              <a:rPr lang="en-US" sz="1200" dirty="0">
                <a:solidFill>
                  <a:srgbClr val="191919"/>
                </a:solidFill>
                <a:latin typeface="Courier New" panose="02070309020205020404" pitchFamily="49" charset="0"/>
                <a:cs typeface="Courier New" panose="02070309020205020404" pitchFamily="49" charset="0"/>
              </a:rPr>
              <a:t>//STEPLIB  DD DISP=SHR,DSN=IGY.SIGYCOMP                    </a:t>
            </a:r>
          </a:p>
          <a:p>
            <a:pPr defTabSz="1219170"/>
            <a:r>
              <a:rPr lang="en-US" sz="1200" dirty="0">
                <a:solidFill>
                  <a:srgbClr val="191919"/>
                </a:solidFill>
                <a:latin typeface="Courier New" panose="02070309020205020404" pitchFamily="49" charset="0"/>
                <a:cs typeface="Courier New" panose="02070309020205020404" pitchFamily="49" charset="0"/>
              </a:rPr>
              <a:t>//*                                                        </a:t>
            </a:r>
          </a:p>
          <a:p>
            <a:pPr defTabSz="1219170"/>
            <a:r>
              <a:rPr lang="en-US" sz="1200" dirty="0">
                <a:solidFill>
                  <a:srgbClr val="191919"/>
                </a:solidFill>
                <a:latin typeface="Courier New" panose="02070309020205020404" pitchFamily="49" charset="0"/>
                <a:cs typeface="Courier New" panose="02070309020205020404" pitchFamily="49" charset="0"/>
              </a:rPr>
              <a:t>//SYSIN    DD DISP=SHR,DSN=USER1.BUILD.COBOL(HELLO)     </a:t>
            </a:r>
          </a:p>
          <a:p>
            <a:pPr defTabSz="1219170"/>
            <a:r>
              <a:rPr lang="en-US" sz="1200" dirty="0">
                <a:solidFill>
                  <a:srgbClr val="191919"/>
                </a:solidFill>
                <a:latin typeface="Courier New" panose="02070309020205020404" pitchFamily="49" charset="0"/>
                <a:cs typeface="Courier New" panose="02070309020205020404" pitchFamily="49" charset="0"/>
              </a:rPr>
              <a:t>//SYSLIN   DD DISP=SHR,DSN=USER1.BUILD.OBJ(HELLO)       </a:t>
            </a:r>
          </a:p>
          <a:p>
            <a:pPr defTabSz="1219170"/>
            <a:r>
              <a:rPr lang="en-US" sz="1200" dirty="0">
                <a:solidFill>
                  <a:srgbClr val="191919"/>
                </a:solidFill>
                <a:latin typeface="Courier New" panose="02070309020205020404" pitchFamily="49" charset="0"/>
                <a:cs typeface="Courier New" panose="02070309020205020404" pitchFamily="49" charset="0"/>
              </a:rPr>
              <a:t>//SYSPRINT DD SYSOUT=*                                     </a:t>
            </a:r>
          </a:p>
          <a:p>
            <a:pPr defTabSz="1219170"/>
            <a:r>
              <a:rPr lang="en-US" sz="1200" dirty="0">
                <a:solidFill>
                  <a:srgbClr val="191919"/>
                </a:solidFill>
                <a:latin typeface="Courier New" panose="02070309020205020404" pitchFamily="49" charset="0"/>
                <a:cs typeface="Courier New" panose="02070309020205020404" pitchFamily="49" charset="0"/>
              </a:rPr>
              <a:t>//SYSUT1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//SYSUT2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//SYSUT3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//SYSUT4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//SYSUT5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//SYSUT6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                </a:t>
            </a:r>
          </a:p>
          <a:p>
            <a:pPr defTabSz="1219170"/>
            <a:r>
              <a:rPr lang="en-US" sz="1200" dirty="0">
                <a:solidFill>
                  <a:srgbClr val="191919"/>
                </a:solidFill>
                <a:latin typeface="Courier New" panose="02070309020205020404" pitchFamily="49" charset="0"/>
                <a:cs typeface="Courier New" panose="02070309020205020404" pitchFamily="49" charset="0"/>
              </a:rPr>
              <a:t>//SYSUT7   DD DISP=(NEW,PASS),SPACE=(TRK,(5,5)),UNIT=VIO, </a:t>
            </a:r>
          </a:p>
          <a:p>
            <a:pPr defTabSz="1219170"/>
            <a:r>
              <a:rPr lang="en-US" sz="1200" dirty="0">
                <a:solidFill>
                  <a:srgbClr val="191919"/>
                </a:solidFill>
                <a:latin typeface="Courier New" panose="02070309020205020404" pitchFamily="49" charset="0"/>
                <a:cs typeface="Courier New" panose="02070309020205020404" pitchFamily="49" charset="0"/>
              </a:rPr>
              <a:t>//            BLKSIZE=80,LRECL=80,RECFM=FB</a:t>
            </a:r>
          </a:p>
        </p:txBody>
      </p:sp>
      <p:sp>
        <p:nvSpPr>
          <p:cNvPr id="5" name="Rectangle 4">
            <a:extLst>
              <a:ext uri="{FF2B5EF4-FFF2-40B4-BE49-F238E27FC236}">
                <a16:creationId xmlns:a16="http://schemas.microsoft.com/office/drawing/2014/main" id="{674D1DAA-1825-4C04-BE08-CD9B814A9C83}"/>
              </a:ext>
            </a:extLst>
          </p:cNvPr>
          <p:cNvSpPr/>
          <p:nvPr/>
        </p:nvSpPr>
        <p:spPr>
          <a:xfrm>
            <a:off x="5527500" y="576307"/>
            <a:ext cx="6705600" cy="5347105"/>
          </a:xfrm>
          <a:prstGeom prst="rect">
            <a:avLst/>
          </a:prstGeom>
        </p:spPr>
        <p:txBody>
          <a:bodyPr wrap="square">
            <a:spAutoFit/>
          </a:bodyPr>
          <a:lstStyle/>
          <a:p>
            <a:pPr defTabSz="1219170"/>
            <a:r>
              <a:rPr lang="en-US" sz="1067" b="1" dirty="0">
                <a:solidFill>
                  <a:srgbClr val="7F0055"/>
                </a:solidFill>
                <a:latin typeface="Consolas" panose="020B0609020204030204" pitchFamily="49" charset="0"/>
                <a:cs typeface="Arial" pitchFamily="34" charset="0"/>
              </a:rPr>
              <a:t>import</a:t>
            </a:r>
            <a:r>
              <a:rPr lang="en-US" sz="1067" b="1" dirty="0">
                <a:solidFill>
                  <a:srgbClr val="000000"/>
                </a:solidFill>
                <a:latin typeface="Consolas" panose="020B0609020204030204" pitchFamily="49" charset="0"/>
                <a:cs typeface="Arial" pitchFamily="34" charset="0"/>
              </a:rPr>
              <a:t> com.ibm.dbb.build.*</a:t>
            </a:r>
          </a:p>
          <a:p>
            <a:pPr defTabSz="1219170"/>
            <a:endParaRPr lang="en-US" sz="1067" dirty="0">
              <a:solidFill>
                <a:srgbClr val="6D6E70"/>
              </a:solidFill>
              <a:latin typeface="Consolas" panose="020B0609020204030204" pitchFamily="49" charset="0"/>
              <a:cs typeface="Arial" pitchFamily="34" charset="0"/>
            </a:endParaRPr>
          </a:p>
          <a:p>
            <a:r>
              <a:rPr lang="en-US" sz="1067" i="1" dirty="0" err="1">
                <a:solidFill>
                  <a:srgbClr val="555555"/>
                </a:solidFill>
                <a:latin typeface="Consolas" panose="020B0609020204030204" pitchFamily="49" charset="0"/>
              </a:rPr>
              <a:t>println</a:t>
            </a:r>
            <a:r>
              <a:rPr lang="en-US" sz="1067" i="1" dirty="0">
                <a:solidFill>
                  <a:srgbClr val="000000"/>
                </a:solidFill>
                <a:latin typeface="Consolas" panose="020B0609020204030204" pitchFamily="49" charset="0"/>
              </a:rPr>
              <a:t>(</a:t>
            </a:r>
            <a:r>
              <a:rPr lang="en-US" sz="1067" i="1" dirty="0">
                <a:solidFill>
                  <a:srgbClr val="4169E1"/>
                </a:solidFill>
                <a:latin typeface="Consolas" panose="020B0609020204030204" pitchFamily="49" charset="0"/>
              </a:rPr>
              <a:t>"Copying source from </a:t>
            </a:r>
            <a:r>
              <a:rPr lang="en-US" sz="1067" i="1" dirty="0" err="1">
                <a:solidFill>
                  <a:srgbClr val="4169E1"/>
                </a:solidFill>
                <a:latin typeface="Consolas" panose="020B0609020204030204" pitchFamily="49" charset="0"/>
              </a:rPr>
              <a:t>zFS</a:t>
            </a:r>
            <a:r>
              <a:rPr lang="en-US" sz="1067" i="1" dirty="0">
                <a:solidFill>
                  <a:srgbClr val="4169E1"/>
                </a:solidFill>
                <a:latin typeface="Consolas" panose="020B0609020204030204" pitchFamily="49" charset="0"/>
              </a:rPr>
              <a:t> to PDS . . ."</a:t>
            </a:r>
            <a:r>
              <a:rPr lang="en-US" sz="1067" i="1" dirty="0">
                <a:solidFill>
                  <a:srgbClr val="000000"/>
                </a:solidFill>
                <a:latin typeface="Consolas" panose="020B0609020204030204" pitchFamily="49" charset="0"/>
              </a:rPr>
              <a:t>)</a:t>
            </a:r>
          </a:p>
          <a:p>
            <a:r>
              <a:rPr lang="en-US" sz="1067" b="1" dirty="0">
                <a:solidFill>
                  <a:srgbClr val="7F0055"/>
                </a:solidFill>
                <a:latin typeface="Consolas" panose="020B0609020204030204" pitchFamily="49" charset="0"/>
              </a:rPr>
              <a:t>def</a:t>
            </a:r>
            <a:r>
              <a:rPr lang="en-US" sz="1067" b="1" dirty="0">
                <a:solidFill>
                  <a:srgbClr val="000000"/>
                </a:solidFill>
                <a:latin typeface="Consolas" panose="020B0609020204030204" pitchFamily="49" charset="0"/>
              </a:rPr>
              <a:t> copy = </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a:t>
            </a:r>
            <a:r>
              <a:rPr lang="en-US" sz="1067" b="1" dirty="0" err="1">
                <a:solidFill>
                  <a:srgbClr val="000000"/>
                </a:solidFill>
                <a:latin typeface="Consolas" panose="020B0609020204030204" pitchFamily="49" charset="0"/>
              </a:rPr>
              <a:t>CopyToPDS</a:t>
            </a:r>
            <a:r>
              <a:rPr lang="en-US" sz="1067" b="1" dirty="0">
                <a:solidFill>
                  <a:srgbClr val="000000"/>
                </a:solidFill>
                <a:latin typeface="Consolas" panose="020B0609020204030204" pitchFamily="49" charset="0"/>
              </a:rPr>
              <a:t>().file(</a:t>
            </a:r>
            <a:r>
              <a:rPr lang="en-US" sz="1067" b="1" dirty="0">
                <a:solidFill>
                  <a:srgbClr val="7F0055"/>
                </a:solidFill>
                <a:latin typeface="Consolas" panose="020B0609020204030204" pitchFamily="49" charset="0"/>
              </a:rPr>
              <a:t>new</a:t>
            </a:r>
            <a:r>
              <a:rPr lang="en-US" sz="1067" b="1" dirty="0">
                <a:solidFill>
                  <a:srgbClr val="000000"/>
                </a:solidFill>
                <a:latin typeface="Consolas" panose="020B0609020204030204" pitchFamily="49" charset="0"/>
              </a:rPr>
              <a:t> File(</a:t>
            </a:r>
            <a:r>
              <a:rPr lang="en-US" sz="1067" b="1" dirty="0">
                <a:solidFill>
                  <a:srgbClr val="4169E1"/>
                </a:solidFill>
                <a:latin typeface="Consolas" panose="020B0609020204030204" pitchFamily="49" charset="0"/>
              </a:rPr>
              <a:t>"/u/usr1/build/</a:t>
            </a:r>
            <a:r>
              <a:rPr lang="en-US" sz="1067" b="1" dirty="0" err="1">
                <a:solidFill>
                  <a:srgbClr val="4169E1"/>
                </a:solidFill>
                <a:latin typeface="Consolas" panose="020B0609020204030204" pitchFamily="49" charset="0"/>
              </a:rPr>
              <a:t>helloworld.cbl</a:t>
            </a:r>
            <a:r>
              <a:rPr lang="en-US" sz="1067" b="1" dirty="0">
                <a:solidFill>
                  <a:srgbClr val="4169E1"/>
                </a:solidFill>
                <a:latin typeface="Consolas" panose="020B0609020204030204" pitchFamily="49" charset="0"/>
              </a:rPr>
              <a:t>"</a:t>
            </a:r>
            <a:r>
              <a:rPr lang="en-US" sz="1067" b="1" dirty="0">
                <a:solidFill>
                  <a:srgbClr val="000000"/>
                </a:solidFill>
                <a:latin typeface="Consolas" panose="020B0609020204030204" pitchFamily="49" charset="0"/>
              </a:rPr>
              <a:t>))</a:t>
            </a:r>
          </a:p>
          <a:p>
            <a:r>
              <a:rPr lang="en-US" sz="1067" b="1" dirty="0">
                <a:solidFill>
                  <a:srgbClr val="000000"/>
                </a:solidFill>
                <a:latin typeface="Consolas" panose="020B0609020204030204" pitchFamily="49" charset="0"/>
              </a:rPr>
              <a:t>                          .dataset(</a:t>
            </a:r>
            <a:r>
              <a:rPr lang="en-US" sz="1067" b="1" dirty="0">
                <a:solidFill>
                  <a:srgbClr val="4169E1"/>
                </a:solidFill>
                <a:latin typeface="Consolas" panose="020B0609020204030204" pitchFamily="49" charset="0"/>
              </a:rPr>
              <a:t>"USR1.BUILD.COBOL"</a:t>
            </a:r>
            <a:r>
              <a:rPr lang="en-US" sz="1067" b="1" dirty="0">
                <a:solidFill>
                  <a:srgbClr val="000000"/>
                </a:solidFill>
                <a:latin typeface="Consolas" panose="020B0609020204030204" pitchFamily="49" charset="0"/>
              </a:rPr>
              <a:t>).member(</a:t>
            </a:r>
            <a:r>
              <a:rPr lang="en-US" sz="1067" b="1" dirty="0">
                <a:solidFill>
                  <a:srgbClr val="4169E1"/>
                </a:solidFill>
                <a:latin typeface="Consolas" panose="020B0609020204030204" pitchFamily="49" charset="0"/>
              </a:rPr>
              <a:t>"HELLO"</a:t>
            </a:r>
            <a:r>
              <a:rPr lang="en-US" sz="1067" b="1" dirty="0">
                <a:solidFill>
                  <a:srgbClr val="000000"/>
                </a:solidFill>
                <a:latin typeface="Consolas" panose="020B0609020204030204" pitchFamily="49" charset="0"/>
              </a:rPr>
              <a:t>)</a:t>
            </a:r>
          </a:p>
          <a:p>
            <a:r>
              <a:rPr lang="en-US" sz="1067" dirty="0" err="1">
                <a:solidFill>
                  <a:srgbClr val="000000"/>
                </a:solidFill>
                <a:latin typeface="Consolas" panose="020B0609020204030204" pitchFamily="49" charset="0"/>
              </a:rPr>
              <a:t>copy.execute</a:t>
            </a:r>
            <a:r>
              <a:rPr lang="en-US" sz="1067" dirty="0">
                <a:solidFill>
                  <a:srgbClr val="000000"/>
                </a:solidFill>
                <a:latin typeface="Consolas" panose="020B0609020204030204" pitchFamily="49" charset="0"/>
              </a:rPr>
              <a:t>()</a:t>
            </a:r>
          </a:p>
          <a:p>
            <a:pPr defTabSz="1219170"/>
            <a:endParaRPr lang="en-US" sz="1067" i="1" dirty="0">
              <a:solidFill>
                <a:srgbClr val="555555"/>
              </a:solidFill>
              <a:latin typeface="Consolas" panose="020B0609020204030204" pitchFamily="49" charset="0"/>
              <a:cs typeface="Arial" pitchFamily="34" charset="0"/>
            </a:endParaRPr>
          </a:p>
          <a:p>
            <a:pPr defTabSz="1219170"/>
            <a:endParaRPr lang="en-US" sz="1067" i="1" dirty="0">
              <a:solidFill>
                <a:srgbClr val="555555"/>
              </a:solidFill>
              <a:latin typeface="Consolas" panose="020B0609020204030204" pitchFamily="49" charset="0"/>
              <a:cs typeface="Arial" pitchFamily="34" charset="0"/>
            </a:endParaRPr>
          </a:p>
          <a:p>
            <a:pPr defTabSz="1219170"/>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"Compiling . . ."</a:t>
            </a:r>
            <a:r>
              <a:rPr lang="en-US" sz="1067" i="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err="1">
                <a:solidFill>
                  <a:srgbClr val="191919"/>
                </a:solidFill>
                <a:latin typeface="Consolas" panose="020B0609020204030204" pitchFamily="49" charset="0"/>
                <a:cs typeface="Arial" pitchFamily="34" charset="0"/>
              </a:rPr>
              <a:t>tempOps</a:t>
            </a:r>
            <a:r>
              <a:rPr lang="en-US" sz="1067" b="1" dirty="0">
                <a:solidFill>
                  <a:srgbClr val="000000"/>
                </a:solidFill>
                <a:latin typeface="Consolas" panose="020B0609020204030204" pitchFamily="49" charset="0"/>
                <a:cs typeface="Arial" pitchFamily="34" charset="0"/>
              </a:rPr>
              <a:t> = </a:t>
            </a:r>
            <a:r>
              <a:rPr lang="en-US" sz="1067" b="1" i="1" dirty="0">
                <a:solidFill>
                  <a:srgbClr val="4169E1"/>
                </a:solidFill>
                <a:latin typeface="Consolas" panose="020B0609020204030204" pitchFamily="49" charset="0"/>
                <a:cs typeface="Arial" pitchFamily="34" charset="0"/>
              </a:rPr>
              <a:t>“tracks space(5,5) unit(</a:t>
            </a:r>
            <a:r>
              <a:rPr lang="en-US" sz="1067" b="1" i="1" dirty="0" err="1">
                <a:solidFill>
                  <a:srgbClr val="4169E1"/>
                </a:solidFill>
                <a:latin typeface="Consolas" panose="020B0609020204030204" pitchFamily="49" charset="0"/>
                <a:cs typeface="Arial" pitchFamily="34" charset="0"/>
              </a:rPr>
              <a:t>vio</a:t>
            </a:r>
            <a:r>
              <a:rPr lang="en-US" sz="1067" b="1" i="1" dirty="0">
                <a:solidFill>
                  <a:srgbClr val="4169E1"/>
                </a:solidFill>
                <a:latin typeface="Consolas" panose="020B0609020204030204" pitchFamily="49" charset="0"/>
                <a:cs typeface="Arial" pitchFamily="34" charset="0"/>
              </a:rPr>
              <a:t>) </a:t>
            </a:r>
            <a:r>
              <a:rPr lang="en-US" sz="1067" i="1" dirty="0" err="1">
                <a:solidFill>
                  <a:srgbClr val="4169E1"/>
                </a:solidFill>
                <a:latin typeface="Consolas" panose="020B0609020204030204" pitchFamily="49" charset="0"/>
              </a:rPr>
              <a:t>blksize</a:t>
            </a:r>
            <a:r>
              <a:rPr lang="en-US" sz="1067" i="1" dirty="0">
                <a:solidFill>
                  <a:srgbClr val="4169E1"/>
                </a:solidFill>
                <a:latin typeface="Consolas" panose="020B0609020204030204" pitchFamily="49" charset="0"/>
              </a:rPr>
              <a:t>(80) </a:t>
            </a:r>
            <a:r>
              <a:rPr lang="en-US" sz="1067" i="1" dirty="0" err="1">
                <a:solidFill>
                  <a:srgbClr val="4169E1"/>
                </a:solidFill>
                <a:latin typeface="Consolas" panose="020B0609020204030204" pitchFamily="49" charset="0"/>
              </a:rPr>
              <a:t>lrecl</a:t>
            </a:r>
            <a:r>
              <a:rPr lang="en-US" sz="1067" i="1" dirty="0">
                <a:solidFill>
                  <a:srgbClr val="4169E1"/>
                </a:solidFill>
                <a:latin typeface="Consolas" panose="020B0609020204030204" pitchFamily="49" charset="0"/>
              </a:rPr>
              <a:t>(80) </a:t>
            </a:r>
            <a:r>
              <a:rPr lang="en-US" sz="1067" i="1" dirty="0" err="1">
                <a:solidFill>
                  <a:srgbClr val="4169E1"/>
                </a:solidFill>
                <a:latin typeface="Consolas" panose="020B0609020204030204" pitchFamily="49" charset="0"/>
              </a:rPr>
              <a:t>recfm</a:t>
            </a:r>
            <a:r>
              <a:rPr lang="en-US" sz="1067" i="1" dirty="0">
                <a:solidFill>
                  <a:srgbClr val="4169E1"/>
                </a:solidFill>
                <a:latin typeface="Consolas" panose="020B0609020204030204" pitchFamily="49" charset="0"/>
              </a:rPr>
              <a:t>(</a:t>
            </a:r>
            <a:r>
              <a:rPr lang="en-US" sz="1067" i="1" dirty="0" err="1">
                <a:solidFill>
                  <a:srgbClr val="4169E1"/>
                </a:solidFill>
                <a:latin typeface="Consolas" panose="020B0609020204030204" pitchFamily="49" charset="0"/>
              </a:rPr>
              <a:t>f,b</a:t>
            </a:r>
            <a:r>
              <a:rPr lang="en-US" sz="1067" i="1" dirty="0">
                <a:solidFill>
                  <a:srgbClr val="4169E1"/>
                </a:solidFill>
                <a:latin typeface="Consolas" panose="020B0609020204030204" pitchFamily="49" charset="0"/>
              </a:rPr>
              <a:t>)</a:t>
            </a:r>
            <a:r>
              <a:rPr lang="en-US" sz="1067" b="1" i="1" dirty="0">
                <a:solidFill>
                  <a:srgbClr val="4169E1"/>
                </a:solidFill>
                <a:latin typeface="Consolas" panose="020B0609020204030204" pitchFamily="49" charset="0"/>
                <a:cs typeface="Arial" pitchFamily="34" charset="0"/>
              </a:rPr>
              <a:t> new"</a:t>
            </a:r>
            <a:endParaRPr lang="en-US" sz="1067" b="1" i="1" dirty="0">
              <a:solidFill>
                <a:srgbClr val="000000"/>
              </a:solidFill>
              <a:latin typeface="Consolas" panose="020B0609020204030204" pitchFamily="49" charset="0"/>
              <a:cs typeface="Arial" pitchFamily="34" charset="0"/>
            </a:endParaRP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 = </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MVSExec</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pgm</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"IGYCRCTL"</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parm</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"LIB"</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"TASKLIB"</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"IGY.SIGYCOMP"</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"SYSIN"</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"USR1.BUILD.COBOL(HELLO)"</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"SYSLIN"</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dsn</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"USR1.BUILD.OBJ(HELLO)"</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a:solidFill>
                  <a:srgbClr val="4169E1"/>
                </a:solidFill>
                <a:latin typeface="Consolas" panose="020B0609020204030204" pitchFamily="49" charset="0"/>
                <a:cs typeface="Arial" pitchFamily="34" charset="0"/>
              </a:rPr>
              <a:t>"</a:t>
            </a:r>
            <a:r>
              <a:rPr lang="en-US" sz="1067" b="1" i="1" dirty="0" err="1">
                <a:solidFill>
                  <a:srgbClr val="4169E1"/>
                </a:solidFill>
                <a:latin typeface="Consolas" panose="020B0609020204030204" pitchFamily="49" charset="0"/>
                <a:cs typeface="Arial" pitchFamily="34" charset="0"/>
              </a:rPr>
              <a:t>shr</a:t>
            </a:r>
            <a:r>
              <a:rPr lang="en-US" sz="1067" b="1" i="1" dirty="0">
                <a:solidFill>
                  <a:srgbClr val="4169E1"/>
                </a:solidFill>
                <a:latin typeface="Consolas" panose="020B0609020204030204" pitchFamily="49" charset="0"/>
                <a:cs typeface="Arial" pitchFamily="34" charset="0"/>
              </a:rPr>
              <a:t>"</a:t>
            </a:r>
            <a:r>
              <a:rPr lang="en-US" sz="1067" b="1" i="1" dirty="0">
                <a:solidFill>
                  <a:srgbClr val="000000"/>
                </a:solidFill>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"SYSUT1"</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"SYSUT2"</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"SYSUT3"</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"SYSUT4"</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"SYSUT5"</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"SYSUT6"</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a:solidFill>
                  <a:srgbClr val="191919"/>
                </a:solidFill>
                <a:latin typeface="Consolas" panose="020B0609020204030204" pitchFamily="49" charset="0"/>
                <a:cs typeface="Arial" pitchFamily="34" charset="0"/>
              </a:rPr>
              <a:t>compile</a:t>
            </a:r>
            <a:r>
              <a:rPr lang="en-US" sz="1067" b="1" dirty="0">
                <a:solidFill>
                  <a:srgbClr val="000000"/>
                </a:solidFill>
                <a:latin typeface="Consolas" panose="020B0609020204030204" pitchFamily="49" charset="0"/>
                <a:cs typeface="Arial" pitchFamily="34" charset="0"/>
              </a:rPr>
              <a:t>.dd(</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DDStatement</a:t>
            </a:r>
            <a:r>
              <a:rPr lang="en-US" sz="1067" b="1" dirty="0">
                <a:solidFill>
                  <a:srgbClr val="000000"/>
                </a:solidFill>
                <a:latin typeface="Consolas" panose="020B0609020204030204" pitchFamily="49" charset="0"/>
                <a:cs typeface="Arial" pitchFamily="34" charset="0"/>
              </a:rPr>
              <a:t>().name(</a:t>
            </a:r>
            <a:r>
              <a:rPr lang="en-US" sz="1067" b="1" dirty="0">
                <a:solidFill>
                  <a:srgbClr val="4169E1"/>
                </a:solidFill>
                <a:latin typeface="Consolas" panose="020B0609020204030204" pitchFamily="49" charset="0"/>
                <a:cs typeface="Arial" pitchFamily="34" charset="0"/>
              </a:rPr>
              <a:t>"SYSUT7"</a:t>
            </a:r>
            <a:r>
              <a:rPr lang="en-US" sz="1067" b="1" dirty="0">
                <a:solidFill>
                  <a:srgbClr val="000000"/>
                </a:solidFill>
                <a:latin typeface="Consolas" panose="020B0609020204030204" pitchFamily="49" charset="0"/>
                <a:cs typeface="Arial" pitchFamily="34" charset="0"/>
              </a:rPr>
              <a:t>).</a:t>
            </a:r>
            <a:r>
              <a:rPr lang="en-US" sz="1067" b="1" i="1" dirty="0">
                <a:solidFill>
                  <a:srgbClr val="555555"/>
                </a:solidFill>
                <a:latin typeface="Consolas" panose="020B0609020204030204" pitchFamily="49" charset="0"/>
                <a:cs typeface="Arial" pitchFamily="34" charset="0"/>
              </a:rPr>
              <a:t>options</a:t>
            </a:r>
            <a:r>
              <a:rPr lang="en-US" sz="1067" b="1" i="1" dirty="0">
                <a:solidFill>
                  <a:srgbClr val="000000"/>
                </a:solidFill>
                <a:latin typeface="Consolas" panose="020B0609020204030204" pitchFamily="49" charset="0"/>
                <a:cs typeface="Arial" pitchFamily="34" charset="0"/>
              </a:rPr>
              <a:t>(</a:t>
            </a:r>
            <a:r>
              <a:rPr lang="en-US" sz="1067" b="1" i="1" dirty="0" err="1">
                <a:latin typeface="Consolas" panose="020B0609020204030204" pitchFamily="49" charset="0"/>
                <a:cs typeface="Arial" pitchFamily="34" charset="0"/>
              </a:rPr>
              <a:t>tempOps</a:t>
            </a:r>
            <a:r>
              <a:rPr lang="en-US" sz="1067" b="1" i="1" dirty="0">
                <a:latin typeface="Consolas" panose="020B0609020204030204" pitchFamily="49" charset="0"/>
                <a:cs typeface="Arial" pitchFamily="34" charset="0"/>
              </a:rPr>
              <a:t>))</a:t>
            </a:r>
          </a:p>
          <a:p>
            <a:pPr defTabSz="1219170"/>
            <a:r>
              <a:rPr lang="en-US" sz="1067" b="1" dirty="0" err="1">
                <a:solidFill>
                  <a:srgbClr val="191919"/>
                </a:solidFill>
                <a:latin typeface="Consolas" panose="020B0609020204030204" pitchFamily="49" charset="0"/>
                <a:cs typeface="Arial" pitchFamily="34" charset="0"/>
              </a:rPr>
              <a:t>compile</a:t>
            </a:r>
            <a:r>
              <a:rPr lang="en-US" sz="1067" b="1" dirty="0" err="1">
                <a:solidFill>
                  <a:srgbClr val="000000"/>
                </a:solidFill>
                <a:latin typeface="Consolas" panose="020B0609020204030204" pitchFamily="49" charset="0"/>
                <a:cs typeface="Arial" pitchFamily="34" charset="0"/>
              </a:rPr>
              <a:t>.copy</a:t>
            </a:r>
            <a:r>
              <a:rPr lang="en-US" sz="1067" b="1" dirty="0">
                <a:solidFill>
                  <a:srgbClr val="000000"/>
                </a:solidFill>
                <a:latin typeface="Consolas" panose="020B0609020204030204" pitchFamily="49" charset="0"/>
                <a:cs typeface="Arial" pitchFamily="34" charset="0"/>
              </a:rPr>
              <a:t>(</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CopyToHFS</a:t>
            </a:r>
            <a:r>
              <a:rPr lang="en-US" sz="1067" b="1" dirty="0">
                <a:solidFill>
                  <a:srgbClr val="000000"/>
                </a:solidFill>
                <a:latin typeface="Consolas" panose="020B0609020204030204" pitchFamily="49" charset="0"/>
                <a:cs typeface="Arial" pitchFamily="34" charset="0"/>
              </a:rPr>
              <a:t>().</a:t>
            </a:r>
            <a:r>
              <a:rPr lang="en-US" sz="1067" b="1" dirty="0" err="1">
                <a:solidFill>
                  <a:srgbClr val="000000"/>
                </a:solidFill>
                <a:latin typeface="Consolas" panose="020B0609020204030204" pitchFamily="49" charset="0"/>
                <a:cs typeface="Arial" pitchFamily="34" charset="0"/>
              </a:rPr>
              <a:t>ddName</a:t>
            </a:r>
            <a:r>
              <a:rPr lang="en-US" sz="1067" b="1" dirty="0">
                <a:solidFill>
                  <a:srgbClr val="000000"/>
                </a:solidFill>
                <a:latin typeface="Consolas" panose="020B0609020204030204" pitchFamily="49" charset="0"/>
                <a:cs typeface="Arial" pitchFamily="34" charset="0"/>
              </a:rPr>
              <a:t>(</a:t>
            </a:r>
            <a:r>
              <a:rPr lang="en-US" sz="1067" b="1" dirty="0">
                <a:solidFill>
                  <a:srgbClr val="4169E1"/>
                </a:solidFill>
                <a:latin typeface="Consolas" panose="020B0609020204030204" pitchFamily="49" charset="0"/>
                <a:cs typeface="Arial" pitchFamily="34" charset="0"/>
              </a:rPr>
              <a:t>"SYSPRINT"</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000000"/>
                </a:solidFill>
                <a:latin typeface="Consolas" panose="020B0609020204030204" pitchFamily="49" charset="0"/>
                <a:cs typeface="Arial" pitchFamily="34" charset="0"/>
              </a:rPr>
              <a:t>                            .file(</a:t>
            </a:r>
            <a:r>
              <a:rPr lang="en-US" sz="1067" b="1" dirty="0">
                <a:solidFill>
                  <a:srgbClr val="7F0055"/>
                </a:solidFill>
                <a:latin typeface="Consolas" panose="020B0609020204030204" pitchFamily="49" charset="0"/>
                <a:cs typeface="Arial" pitchFamily="34" charset="0"/>
              </a:rPr>
              <a:t>new</a:t>
            </a:r>
            <a:r>
              <a:rPr lang="en-US" sz="1067" b="1" dirty="0">
                <a:solidFill>
                  <a:srgbClr val="000000"/>
                </a:solidFill>
                <a:latin typeface="Consolas" panose="020B0609020204030204" pitchFamily="49" charset="0"/>
                <a:cs typeface="Arial" pitchFamily="34" charset="0"/>
              </a:rPr>
              <a:t> File(</a:t>
            </a:r>
            <a:r>
              <a:rPr lang="en-US" sz="1067" b="1" dirty="0">
                <a:solidFill>
                  <a:srgbClr val="4169E1"/>
                </a:solidFill>
                <a:latin typeface="Consolas" panose="020B0609020204030204" pitchFamily="49" charset="0"/>
                <a:cs typeface="Arial" pitchFamily="34" charset="0"/>
              </a:rPr>
              <a:t>"/u/usr1/build/helloworld.log"</a:t>
            </a:r>
            <a:r>
              <a:rPr lang="en-US" sz="1067" b="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def</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rc</a:t>
            </a:r>
            <a:r>
              <a:rPr lang="en-US" sz="1067" b="1" dirty="0">
                <a:solidFill>
                  <a:srgbClr val="000000"/>
                </a:solidFill>
                <a:latin typeface="Consolas" panose="020B0609020204030204" pitchFamily="49" charset="0"/>
                <a:cs typeface="Arial" pitchFamily="34" charset="0"/>
              </a:rPr>
              <a:t> = </a:t>
            </a:r>
            <a:r>
              <a:rPr lang="en-US" sz="1067" b="1" dirty="0" err="1">
                <a:solidFill>
                  <a:srgbClr val="191919"/>
                </a:solidFill>
                <a:latin typeface="Consolas" panose="020B0609020204030204" pitchFamily="49" charset="0"/>
                <a:cs typeface="Arial" pitchFamily="34" charset="0"/>
              </a:rPr>
              <a:t>compile</a:t>
            </a:r>
            <a:r>
              <a:rPr lang="en-US" sz="1067" b="1" dirty="0" err="1">
                <a:solidFill>
                  <a:srgbClr val="000000"/>
                </a:solidFill>
                <a:latin typeface="Consolas" panose="020B0609020204030204" pitchFamily="49" charset="0"/>
                <a:cs typeface="Arial" pitchFamily="34" charset="0"/>
              </a:rPr>
              <a:t>.execute</a:t>
            </a:r>
            <a:r>
              <a:rPr lang="en-US" sz="1067" b="1" dirty="0">
                <a:solidFill>
                  <a:srgbClr val="000000"/>
                </a:solidFill>
                <a:latin typeface="Consolas" panose="020B0609020204030204" pitchFamily="49" charset="0"/>
                <a:cs typeface="Arial" pitchFamily="34" charset="0"/>
              </a:rPr>
              <a:t>()</a:t>
            </a:r>
          </a:p>
          <a:p>
            <a:pPr defTabSz="1219170"/>
            <a:endParaRPr lang="en-US" sz="1067" dirty="0">
              <a:solidFill>
                <a:srgbClr val="6D6E70"/>
              </a:solidFill>
              <a:latin typeface="Consolas" panose="020B0609020204030204" pitchFamily="49" charset="0"/>
              <a:cs typeface="Arial" pitchFamily="34" charset="0"/>
            </a:endParaRPr>
          </a:p>
          <a:p>
            <a:pPr defTabSz="1219170"/>
            <a:r>
              <a:rPr lang="en-US" sz="1067" b="1" dirty="0">
                <a:solidFill>
                  <a:srgbClr val="7F0055"/>
                </a:solidFill>
                <a:latin typeface="Consolas" panose="020B0609020204030204" pitchFamily="49" charset="0"/>
                <a:cs typeface="Arial" pitchFamily="34" charset="0"/>
              </a:rPr>
              <a:t>if</a:t>
            </a:r>
            <a:r>
              <a:rPr lang="en-US" sz="1067" b="1" dirty="0">
                <a:solidFill>
                  <a:srgbClr val="000000"/>
                </a:solidFill>
                <a:latin typeface="Consolas" panose="020B0609020204030204" pitchFamily="49" charset="0"/>
                <a:cs typeface="Arial" pitchFamily="34" charset="0"/>
              </a:rPr>
              <a:t> (</a:t>
            </a:r>
            <a:r>
              <a:rPr lang="en-US" sz="1067" b="1" dirty="0" err="1">
                <a:solidFill>
                  <a:srgbClr val="000000"/>
                </a:solidFill>
                <a:latin typeface="Consolas" panose="020B0609020204030204" pitchFamily="49" charset="0"/>
                <a:cs typeface="Arial" pitchFamily="34" charset="0"/>
              </a:rPr>
              <a:t>rc</a:t>
            </a:r>
            <a:r>
              <a:rPr lang="en-US" sz="1067" b="1" dirty="0">
                <a:solidFill>
                  <a:srgbClr val="000000"/>
                </a:solidFill>
                <a:latin typeface="Consolas" panose="020B0609020204030204" pitchFamily="49" charset="0"/>
                <a:cs typeface="Arial" pitchFamily="34" charset="0"/>
              </a:rPr>
              <a:t> &gt; 4)</a:t>
            </a:r>
          </a:p>
          <a:p>
            <a:pPr defTabSz="1219170"/>
            <a:r>
              <a:rPr lang="en-US" sz="1067" dirty="0">
                <a:solidFill>
                  <a:srgbClr val="000000"/>
                </a:solidFill>
                <a:latin typeface="Consolas" panose="020B0609020204030204" pitchFamily="49" charset="0"/>
                <a:cs typeface="Arial" pitchFamily="34" charset="0"/>
              </a:rPr>
              <a:t>    </a:t>
            </a:r>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failed!  RC=$</a:t>
            </a:r>
            <a:r>
              <a:rPr lang="en-US" sz="1067" i="1" dirty="0" err="1">
                <a:solidFill>
                  <a:srgbClr val="4169E1"/>
                </a:solidFill>
                <a:latin typeface="Consolas" panose="020B0609020204030204" pitchFamily="49" charset="0"/>
                <a:cs typeface="Arial" pitchFamily="34" charset="0"/>
              </a:rPr>
              <a:t>rc</a:t>
            </a:r>
            <a:r>
              <a:rPr lang="en-US" sz="1067" i="1" dirty="0">
                <a:solidFill>
                  <a:srgbClr val="4169E1"/>
                </a:solidFill>
                <a:latin typeface="Consolas" panose="020B0609020204030204" pitchFamily="49" charset="0"/>
                <a:cs typeface="Arial" pitchFamily="34" charset="0"/>
              </a:rPr>
              <a:t>"</a:t>
            </a:r>
            <a:r>
              <a:rPr lang="en-US" sz="1067" i="1" dirty="0">
                <a:solidFill>
                  <a:srgbClr val="000000"/>
                </a:solidFill>
                <a:latin typeface="Consolas" panose="020B0609020204030204" pitchFamily="49" charset="0"/>
                <a:cs typeface="Arial" pitchFamily="34" charset="0"/>
              </a:rPr>
              <a:t>)</a:t>
            </a:r>
          </a:p>
          <a:p>
            <a:pPr defTabSz="1219170"/>
            <a:r>
              <a:rPr lang="en-US" sz="1067" b="1" dirty="0">
                <a:solidFill>
                  <a:srgbClr val="7F0055"/>
                </a:solidFill>
                <a:latin typeface="Consolas" panose="020B0609020204030204" pitchFamily="49" charset="0"/>
                <a:cs typeface="Arial" pitchFamily="34" charset="0"/>
              </a:rPr>
              <a:t>else</a:t>
            </a:r>
          </a:p>
          <a:p>
            <a:pPr defTabSz="1219170"/>
            <a:r>
              <a:rPr lang="en-US" sz="1067" dirty="0">
                <a:solidFill>
                  <a:srgbClr val="000000"/>
                </a:solidFill>
                <a:latin typeface="Consolas" panose="020B0609020204030204" pitchFamily="49" charset="0"/>
                <a:cs typeface="Arial" pitchFamily="34" charset="0"/>
              </a:rPr>
              <a:t>    </a:t>
            </a:r>
            <a:r>
              <a:rPr lang="en-US" sz="1067" i="1" dirty="0" err="1">
                <a:solidFill>
                  <a:srgbClr val="555555"/>
                </a:solidFill>
                <a:latin typeface="Consolas" panose="020B0609020204030204" pitchFamily="49" charset="0"/>
                <a:cs typeface="Arial" pitchFamily="34" charset="0"/>
              </a:rPr>
              <a:t>println</a:t>
            </a:r>
            <a:r>
              <a:rPr lang="en-US" sz="1067" i="1" dirty="0">
                <a:solidFill>
                  <a:srgbClr val="000000"/>
                </a:solidFill>
                <a:latin typeface="Consolas" panose="020B0609020204030204" pitchFamily="49" charset="0"/>
                <a:cs typeface="Arial" pitchFamily="34" charset="0"/>
              </a:rPr>
              <a:t>(</a:t>
            </a:r>
            <a:r>
              <a:rPr lang="en-US" sz="1067" i="1" dirty="0">
                <a:solidFill>
                  <a:srgbClr val="4169E1"/>
                </a:solidFill>
                <a:latin typeface="Consolas" panose="020B0609020204030204" pitchFamily="49" charset="0"/>
                <a:cs typeface="Arial" pitchFamily="34" charset="0"/>
              </a:rPr>
              <a:t>"Compile successful!  RC=$</a:t>
            </a:r>
            <a:r>
              <a:rPr lang="en-US" sz="1067" i="1" dirty="0" err="1">
                <a:solidFill>
                  <a:srgbClr val="4169E1"/>
                </a:solidFill>
                <a:latin typeface="Consolas" panose="020B0609020204030204" pitchFamily="49" charset="0"/>
                <a:cs typeface="Arial" pitchFamily="34" charset="0"/>
              </a:rPr>
              <a:t>rc</a:t>
            </a:r>
            <a:r>
              <a:rPr lang="en-US" sz="1067" i="1" dirty="0">
                <a:solidFill>
                  <a:srgbClr val="4169E1"/>
                </a:solidFill>
                <a:latin typeface="Consolas" panose="020B0609020204030204" pitchFamily="49" charset="0"/>
                <a:cs typeface="Arial" pitchFamily="34" charset="0"/>
              </a:rPr>
              <a:t>"</a:t>
            </a:r>
            <a:r>
              <a:rPr lang="en-US" sz="1067" i="1" dirty="0">
                <a:solidFill>
                  <a:srgbClr val="000000"/>
                </a:solidFill>
                <a:latin typeface="Consolas" panose="020B0609020204030204" pitchFamily="49" charset="0"/>
                <a:cs typeface="Arial" pitchFamily="34" charset="0"/>
              </a:rPr>
              <a:t>)</a:t>
            </a:r>
            <a:endParaRPr lang="en-US" sz="1067" dirty="0">
              <a:solidFill>
                <a:srgbClr val="6D6E70"/>
              </a:solidFill>
              <a:cs typeface="Arial" pitchFamily="34" charset="0"/>
            </a:endParaRPr>
          </a:p>
        </p:txBody>
      </p:sp>
      <p:sp>
        <p:nvSpPr>
          <p:cNvPr id="6" name="Rectangle: Rounded Corners 5">
            <a:extLst>
              <a:ext uri="{FF2B5EF4-FFF2-40B4-BE49-F238E27FC236}">
                <a16:creationId xmlns:a16="http://schemas.microsoft.com/office/drawing/2014/main" id="{63302273-7FEE-4866-B19E-8A10EA7E88D1}"/>
              </a:ext>
            </a:extLst>
          </p:cNvPr>
          <p:cNvSpPr/>
          <p:nvPr/>
        </p:nvSpPr>
        <p:spPr>
          <a:xfrm>
            <a:off x="8413752" y="4559301"/>
            <a:ext cx="1898649" cy="1949451"/>
          </a:xfrm>
          <a:prstGeom prst="roundRect">
            <a:avLst/>
          </a:prstGeom>
          <a:solidFill>
            <a:schemeClr val="l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267" dirty="0"/>
          </a:p>
        </p:txBody>
      </p:sp>
      <p:pic>
        <p:nvPicPr>
          <p:cNvPr id="9" name="Picture 8">
            <a:extLst>
              <a:ext uri="{FF2B5EF4-FFF2-40B4-BE49-F238E27FC236}">
                <a16:creationId xmlns:a16="http://schemas.microsoft.com/office/drawing/2014/main" id="{E8CD1973-45ED-4DFA-98D7-121685C51617}"/>
              </a:ext>
            </a:extLst>
          </p:cNvPr>
          <p:cNvPicPr>
            <a:picLocks noChangeAspect="1"/>
          </p:cNvPicPr>
          <p:nvPr/>
        </p:nvPicPr>
        <p:blipFill>
          <a:blip r:embed="rId3"/>
          <a:stretch>
            <a:fillRect/>
          </a:stretch>
        </p:blipFill>
        <p:spPr>
          <a:xfrm>
            <a:off x="0" y="127000"/>
            <a:ext cx="12192000" cy="6731000"/>
          </a:xfrm>
          <a:prstGeom prst="rect">
            <a:avLst/>
          </a:prstGeom>
        </p:spPr>
      </p:pic>
    </p:spTree>
    <p:extLst>
      <p:ext uri="{BB962C8B-B14F-4D97-AF65-F5344CB8AC3E}">
        <p14:creationId xmlns:p14="http://schemas.microsoft.com/office/powerpoint/2010/main" val="1509308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5D59D-5721-40DF-BD0F-F23F34BB89CE}"/>
              </a:ext>
            </a:extLst>
          </p:cNvPr>
          <p:cNvSpPr>
            <a:spLocks noGrp="1"/>
          </p:cNvSpPr>
          <p:nvPr>
            <p:ph idx="1"/>
          </p:nvPr>
        </p:nvSpPr>
        <p:spPr>
          <a:xfrm>
            <a:off x="1586593" y="2391230"/>
            <a:ext cx="9277351" cy="1233713"/>
          </a:xfrm>
        </p:spPr>
        <p:txBody>
          <a:bodyPr>
            <a:normAutofit fontScale="85000" lnSpcReduction="10000"/>
          </a:bodyPr>
          <a:lstStyle/>
          <a:p>
            <a:pPr marL="0" indent="0">
              <a:buNone/>
            </a:pPr>
            <a:r>
              <a:rPr lang="en-US" sz="5867" b="1" dirty="0">
                <a:solidFill>
                  <a:schemeClr val="bg1"/>
                </a:solidFill>
              </a:rPr>
              <a:t>Your Cobol code on Git &amp; DBB</a:t>
            </a:r>
          </a:p>
        </p:txBody>
      </p:sp>
      <p:sp>
        <p:nvSpPr>
          <p:cNvPr id="4" name="Rectangle 3">
            <a:extLst>
              <a:ext uri="{FF2B5EF4-FFF2-40B4-BE49-F238E27FC236}">
                <a16:creationId xmlns:a16="http://schemas.microsoft.com/office/drawing/2014/main" id="{C9F8BDFB-1C4A-4C08-A5B6-B4821D05B450}"/>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2EDED7D7-FD49-4BD4-92E1-52FBAA132710}"/>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3949921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95024D5-B807-4834-8FE0-446A7E90E7C5}"/>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3" name="Content Placeholder 2">
            <a:extLst>
              <a:ext uri="{FF2B5EF4-FFF2-40B4-BE49-F238E27FC236}">
                <a16:creationId xmlns:a16="http://schemas.microsoft.com/office/drawing/2014/main" id="{2B0F0243-5F89-4299-93B9-DCE1C2B3BF15}"/>
              </a:ext>
            </a:extLst>
          </p:cNvPr>
          <p:cNvSpPr>
            <a:spLocks noGrp="1"/>
          </p:cNvSpPr>
          <p:nvPr>
            <p:ph idx="1"/>
          </p:nvPr>
        </p:nvSpPr>
        <p:spPr>
          <a:xfrm>
            <a:off x="57098" y="1287461"/>
            <a:ext cx="4179447" cy="5041080"/>
          </a:xfrm>
          <a:solidFill>
            <a:schemeClr val="tx1"/>
          </a:solidFill>
        </p:spPr>
        <p:txBody>
          <a:bodyPr>
            <a:normAutofit/>
          </a:bodyPr>
          <a:lstStyle/>
          <a:p>
            <a:pPr marL="0" indent="0">
              <a:buNone/>
            </a:pPr>
            <a:r>
              <a:rPr lang="en-US" sz="3600" dirty="0">
                <a:solidFill>
                  <a:schemeClr val="bg1"/>
                </a:solidFill>
              </a:rPr>
              <a:t>A developer's flow:</a:t>
            </a:r>
          </a:p>
          <a:p>
            <a:pPr>
              <a:buFontTx/>
              <a:buChar char="-"/>
            </a:pPr>
            <a:r>
              <a:rPr lang="en-US" sz="3600" dirty="0">
                <a:solidFill>
                  <a:schemeClr val="bg1"/>
                </a:solidFill>
              </a:rPr>
              <a:t>clone </a:t>
            </a:r>
          </a:p>
          <a:p>
            <a:pPr>
              <a:buFontTx/>
              <a:buChar char="-"/>
            </a:pPr>
            <a:r>
              <a:rPr lang="en-US" sz="3600" dirty="0">
                <a:solidFill>
                  <a:schemeClr val="bg1"/>
                </a:solidFill>
              </a:rPr>
              <a:t>branch</a:t>
            </a:r>
          </a:p>
          <a:p>
            <a:pPr>
              <a:buFontTx/>
              <a:buChar char="-"/>
            </a:pPr>
            <a:r>
              <a:rPr lang="en-US" sz="3600" dirty="0">
                <a:solidFill>
                  <a:schemeClr val="bg1"/>
                </a:solidFill>
              </a:rPr>
              <a:t>update code </a:t>
            </a:r>
          </a:p>
          <a:p>
            <a:pPr>
              <a:buFontTx/>
              <a:buChar char="-"/>
            </a:pPr>
            <a:r>
              <a:rPr lang="en-US" sz="3600" dirty="0">
                <a:solidFill>
                  <a:schemeClr val="bg1"/>
                </a:solidFill>
              </a:rPr>
              <a:t>unit test </a:t>
            </a:r>
          </a:p>
          <a:p>
            <a:pPr>
              <a:buFontTx/>
              <a:buChar char="-"/>
            </a:pPr>
            <a:r>
              <a:rPr lang="en-US" sz="3600" dirty="0">
                <a:solidFill>
                  <a:schemeClr val="bg1"/>
                </a:solidFill>
              </a:rPr>
              <a:t>Commit &amp; Push </a:t>
            </a:r>
          </a:p>
        </p:txBody>
      </p:sp>
      <p:sp>
        <p:nvSpPr>
          <p:cNvPr id="4" name="Rectangle 3">
            <a:extLst>
              <a:ext uri="{FF2B5EF4-FFF2-40B4-BE49-F238E27FC236}">
                <a16:creationId xmlns:a16="http://schemas.microsoft.com/office/drawing/2014/main" id="{0097C71B-B2A7-4777-BF10-CCD4EB27A885}"/>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8" name="Picture 7">
            <a:extLst>
              <a:ext uri="{FF2B5EF4-FFF2-40B4-BE49-F238E27FC236}">
                <a16:creationId xmlns:a16="http://schemas.microsoft.com/office/drawing/2014/main" id="{9C31664D-028D-435A-B4BC-D62E6A436C7D}"/>
              </a:ext>
            </a:extLst>
          </p:cNvPr>
          <p:cNvPicPr>
            <a:picLocks noChangeAspect="1"/>
          </p:cNvPicPr>
          <p:nvPr/>
        </p:nvPicPr>
        <p:blipFill rotWithShape="1">
          <a:blip r:embed="rId3"/>
          <a:srcRect t="-145" r="16314" b="12162"/>
          <a:stretch/>
        </p:blipFill>
        <p:spPr>
          <a:xfrm>
            <a:off x="4236544" y="925850"/>
            <a:ext cx="7911808" cy="46788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ED2C7B9E-FCEA-4A0A-B20C-F9F303460DDD}"/>
              </a:ext>
            </a:extLst>
          </p:cNvPr>
          <p:cNvPicPr>
            <a:picLocks noChangeAspect="1"/>
          </p:cNvPicPr>
          <p:nvPr/>
        </p:nvPicPr>
        <p:blipFill rotWithShape="1">
          <a:blip r:embed="rId4"/>
          <a:srcRect l="8629" t="44157" r="58281" b="25592"/>
          <a:stretch/>
        </p:blipFill>
        <p:spPr>
          <a:xfrm>
            <a:off x="3823022" y="4875703"/>
            <a:ext cx="3591219" cy="1846759"/>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F782C413-1A1B-4BB6-9D20-50939AFA11A5}"/>
              </a:ext>
            </a:extLst>
          </p:cNvPr>
          <p:cNvSpPr txBox="1">
            <a:spLocks/>
          </p:cNvSpPr>
          <p:nvPr/>
        </p:nvSpPr>
        <p:spPr bwMode="gray">
          <a:xfrm>
            <a:off x="2659160" y="41488"/>
            <a:ext cx="7865919" cy="9045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normAutofit/>
          </a:bodyPr>
          <a:lstStyle>
            <a:lvl1pPr marL="347663" indent="-347663" algn="l" defTabSz="897207"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63" indent="-228600" algn="l" defTabSz="897207"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63" indent="-228600" algn="l" defTabSz="897207" rtl="0" eaLnBrk="1" fontAlgn="base" hangingPunct="1">
              <a:lnSpc>
                <a:spcPct val="100000"/>
              </a:lnSpc>
              <a:spcBef>
                <a:spcPts val="200"/>
              </a:spcBef>
              <a:spcAft>
                <a:spcPts val="0"/>
              </a:spcAft>
              <a:buClr>
                <a:schemeClr val="tx2"/>
              </a:buClr>
              <a:buSzPct val="80000"/>
              <a:buFont typeface="Courier New"/>
              <a:buChar char="o"/>
              <a:defRPr sz="1600" kern="1200">
                <a:solidFill>
                  <a:schemeClr val="tx1"/>
                </a:solidFill>
                <a:latin typeface="IBM Plex Sans"/>
                <a:ea typeface="+mn-ea"/>
                <a:cs typeface="IBM Plex Sans"/>
              </a:defRPr>
            </a:lvl3pPr>
            <a:lvl4pPr marL="680188"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0" indent="0" algn="ctr">
              <a:buFont typeface="Lucida Grande"/>
              <a:buNone/>
            </a:pPr>
            <a:r>
              <a:rPr lang="en-US" sz="4400" dirty="0">
                <a:solidFill>
                  <a:schemeClr val="bg1"/>
                </a:solidFill>
              </a:rPr>
              <a:t>Developer Phase – </a:t>
            </a:r>
            <a:r>
              <a:rPr lang="en-US" sz="4400" dirty="0" err="1">
                <a:solidFill>
                  <a:schemeClr val="bg1"/>
                </a:solidFill>
              </a:rPr>
              <a:t>IDz</a:t>
            </a:r>
            <a:r>
              <a:rPr lang="en-US" sz="4400" dirty="0">
                <a:solidFill>
                  <a:schemeClr val="bg1"/>
                </a:solidFill>
              </a:rPr>
              <a:t> &amp; </a:t>
            </a:r>
            <a:r>
              <a:rPr lang="en-US" sz="4400" dirty="0" err="1">
                <a:solidFill>
                  <a:schemeClr val="bg1"/>
                </a:solidFill>
              </a:rPr>
              <a:t>eGit</a:t>
            </a:r>
            <a:endParaRPr lang="en-US" sz="4400" i="1" dirty="0">
              <a:solidFill>
                <a:schemeClr val="bg1"/>
              </a:solidFill>
            </a:endParaRPr>
          </a:p>
        </p:txBody>
      </p:sp>
    </p:spTree>
    <p:extLst>
      <p:ext uri="{BB962C8B-B14F-4D97-AF65-F5344CB8AC3E}">
        <p14:creationId xmlns:p14="http://schemas.microsoft.com/office/powerpoint/2010/main" val="623557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19ACBE-6998-41DC-B38C-4C14F71BB615}"/>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5" name="Picture 4">
            <a:extLst>
              <a:ext uri="{FF2B5EF4-FFF2-40B4-BE49-F238E27FC236}">
                <a16:creationId xmlns:a16="http://schemas.microsoft.com/office/drawing/2014/main" id="{02753A4B-6CD9-42CF-9D32-1A1C7F8C516B}"/>
              </a:ext>
            </a:extLst>
          </p:cNvPr>
          <p:cNvPicPr>
            <a:picLocks noChangeAspect="1"/>
          </p:cNvPicPr>
          <p:nvPr/>
        </p:nvPicPr>
        <p:blipFill rotWithShape="1">
          <a:blip r:embed="rId2"/>
          <a:srcRect l="18560" t="41879" r="31549" b="47285"/>
          <a:stretch/>
        </p:blipFill>
        <p:spPr>
          <a:xfrm>
            <a:off x="4616727" y="3135944"/>
            <a:ext cx="6082748" cy="715619"/>
          </a:xfrm>
          <a:prstGeom prst="rect">
            <a:avLst/>
          </a:prstGeom>
        </p:spPr>
      </p:pic>
      <p:sp>
        <p:nvSpPr>
          <p:cNvPr id="6" name="Content Placeholder 2">
            <a:extLst>
              <a:ext uri="{FF2B5EF4-FFF2-40B4-BE49-F238E27FC236}">
                <a16:creationId xmlns:a16="http://schemas.microsoft.com/office/drawing/2014/main" id="{93CC9C2A-371D-45DC-9507-EC63F1ED114F}"/>
              </a:ext>
            </a:extLst>
          </p:cNvPr>
          <p:cNvSpPr txBox="1">
            <a:spLocks/>
          </p:cNvSpPr>
          <p:nvPr/>
        </p:nvSpPr>
        <p:spPr>
          <a:xfrm>
            <a:off x="180977" y="1577469"/>
            <a:ext cx="3596367" cy="4351339"/>
          </a:xfrm>
          <a:prstGeom prst="rect">
            <a:avLst/>
          </a:prstGeom>
          <a:solidFill>
            <a:schemeClr val="tx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333" dirty="0">
                <a:solidFill>
                  <a:schemeClr val="bg1"/>
                </a:solidFill>
              </a:rPr>
              <a:t>Developer:</a:t>
            </a:r>
          </a:p>
          <a:p>
            <a:pPr>
              <a:buFontTx/>
              <a:buChar char="-"/>
            </a:pPr>
            <a:r>
              <a:rPr lang="en-US" sz="3333" dirty="0">
                <a:solidFill>
                  <a:schemeClr val="bg1"/>
                </a:solidFill>
              </a:rPr>
              <a:t>Document the change</a:t>
            </a:r>
          </a:p>
          <a:p>
            <a:pPr>
              <a:buFontTx/>
              <a:buChar char="-"/>
            </a:pPr>
            <a:r>
              <a:rPr lang="en-US" sz="3333" dirty="0">
                <a:solidFill>
                  <a:schemeClr val="bg1"/>
                </a:solidFill>
              </a:rPr>
              <a:t> Pull Request (PR)</a:t>
            </a:r>
          </a:p>
          <a:p>
            <a:pPr>
              <a:buFontTx/>
              <a:buChar char="-"/>
            </a:pPr>
            <a:r>
              <a:rPr lang="en-US" sz="3333" dirty="0">
                <a:solidFill>
                  <a:schemeClr val="bg1"/>
                </a:solidFill>
              </a:rPr>
              <a:t> Triggers a Pipeline Feature Build</a:t>
            </a:r>
          </a:p>
        </p:txBody>
      </p:sp>
      <p:sp>
        <p:nvSpPr>
          <p:cNvPr id="7" name="Rectangle 6">
            <a:extLst>
              <a:ext uri="{FF2B5EF4-FFF2-40B4-BE49-F238E27FC236}">
                <a16:creationId xmlns:a16="http://schemas.microsoft.com/office/drawing/2014/main" id="{81D755B4-7755-4466-887A-75BD29A55829}"/>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4" name="Picture 3">
            <a:extLst>
              <a:ext uri="{FF2B5EF4-FFF2-40B4-BE49-F238E27FC236}">
                <a16:creationId xmlns:a16="http://schemas.microsoft.com/office/drawing/2014/main" id="{CE848EC3-CD39-4A7B-BE4A-5AAD6CEDAF39}"/>
              </a:ext>
            </a:extLst>
          </p:cNvPr>
          <p:cNvPicPr>
            <a:picLocks noChangeAspect="1"/>
          </p:cNvPicPr>
          <p:nvPr/>
        </p:nvPicPr>
        <p:blipFill rotWithShape="1">
          <a:blip r:embed="rId3"/>
          <a:srcRect l="13030" t="15065" r="18637" b="13502"/>
          <a:stretch/>
        </p:blipFill>
        <p:spPr>
          <a:xfrm>
            <a:off x="3860800" y="1035861"/>
            <a:ext cx="8331200" cy="47175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Content Placeholder 2">
            <a:extLst>
              <a:ext uri="{FF2B5EF4-FFF2-40B4-BE49-F238E27FC236}">
                <a16:creationId xmlns:a16="http://schemas.microsoft.com/office/drawing/2014/main" id="{AF344273-AEA0-4C4D-834F-9398A7A9558A}"/>
              </a:ext>
            </a:extLst>
          </p:cNvPr>
          <p:cNvSpPr txBox="1">
            <a:spLocks/>
          </p:cNvSpPr>
          <p:nvPr/>
        </p:nvSpPr>
        <p:spPr bwMode="gray">
          <a:xfrm>
            <a:off x="2799349" y="108484"/>
            <a:ext cx="7119256" cy="9045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17996" rIns="0" bIns="0" numCol="1" anchor="t" anchorCtr="0" compatLnSpc="1">
            <a:prstTxWarp prst="textNoShape">
              <a:avLst/>
            </a:prstTxWarp>
            <a:normAutofit fontScale="77500" lnSpcReduction="20000"/>
          </a:bodyPr>
          <a:lstStyle>
            <a:lvl1pPr marL="347663" indent="-347663" algn="l" defTabSz="897207" rtl="0" eaLnBrk="1" fontAlgn="base" hangingPunct="1">
              <a:lnSpc>
                <a:spcPct val="100000"/>
              </a:lnSpc>
              <a:spcBef>
                <a:spcPts val="900"/>
              </a:spcBef>
              <a:spcAft>
                <a:spcPts val="0"/>
              </a:spcAft>
              <a:buClr>
                <a:schemeClr val="tx2"/>
              </a:buClr>
              <a:buSzPct val="100000"/>
              <a:buFont typeface="Lucida Grande"/>
              <a:buChar char="—"/>
              <a:defRPr sz="2001" kern="1200">
                <a:solidFill>
                  <a:schemeClr val="tx1"/>
                </a:solidFill>
                <a:latin typeface="IBM Plex Sans"/>
                <a:ea typeface="+mn-ea"/>
                <a:cs typeface="IBM Plex Sans"/>
              </a:defRPr>
            </a:lvl1pPr>
            <a:lvl2pPr marL="576263" indent="-228600" algn="l" defTabSz="897207" rtl="0" eaLnBrk="1" fontAlgn="base" hangingPunct="1">
              <a:lnSpc>
                <a:spcPct val="100000"/>
              </a:lnSpc>
              <a:spcBef>
                <a:spcPts val="300"/>
              </a:spcBef>
              <a:spcAft>
                <a:spcPts val="0"/>
              </a:spcAft>
              <a:buClr>
                <a:schemeClr val="tx2"/>
              </a:buClr>
              <a:buSzPct val="100000"/>
              <a:buFont typeface="Arial"/>
              <a:buChar char="•"/>
              <a:defRPr sz="1801" b="0" i="0" u="none" kern="1200">
                <a:solidFill>
                  <a:schemeClr val="tx1"/>
                </a:solidFill>
                <a:latin typeface="IBM Plex Sans"/>
                <a:ea typeface="+mn-ea"/>
                <a:cs typeface="IBM Plex Sans"/>
              </a:defRPr>
            </a:lvl2pPr>
            <a:lvl3pPr marL="804863" indent="-228600" algn="l" defTabSz="897207" rtl="0" eaLnBrk="1" fontAlgn="base" hangingPunct="1">
              <a:lnSpc>
                <a:spcPct val="100000"/>
              </a:lnSpc>
              <a:spcBef>
                <a:spcPts val="200"/>
              </a:spcBef>
              <a:spcAft>
                <a:spcPts val="0"/>
              </a:spcAft>
              <a:buClr>
                <a:schemeClr val="tx2"/>
              </a:buClr>
              <a:buSzPct val="80000"/>
              <a:buFont typeface="Courier New"/>
              <a:buChar char="o"/>
              <a:defRPr sz="1600" kern="1200">
                <a:solidFill>
                  <a:schemeClr val="tx1"/>
                </a:solidFill>
                <a:latin typeface="IBM Plex Sans"/>
                <a:ea typeface="+mn-ea"/>
                <a:cs typeface="IBM Plex Sans"/>
              </a:defRPr>
            </a:lvl3pPr>
            <a:lvl4pPr marL="680188" indent="0" algn="l" defTabSz="897207" rtl="0" eaLnBrk="1" fontAlgn="base" hangingPunct="1">
              <a:spcBef>
                <a:spcPct val="0"/>
              </a:spcBef>
              <a:spcAft>
                <a:spcPct val="25000"/>
              </a:spcAft>
              <a:buClr>
                <a:srgbClr val="1966B2"/>
              </a:buClr>
              <a:buFont typeface="Arial" panose="020B0604020202020204" pitchFamily="34" charset="0"/>
              <a:buNone/>
              <a:defRPr sz="1701" kern="1200">
                <a:solidFill>
                  <a:schemeClr val="tx1"/>
                </a:solidFill>
                <a:latin typeface="Arial" panose="020B0604020202020204" pitchFamily="34" charset="0"/>
                <a:ea typeface="+mn-ea"/>
                <a:cs typeface="Arial" panose="020B0604020202020204" pitchFamily="34" charset="0"/>
              </a:defRPr>
            </a:lvl4pPr>
            <a:lvl5pPr marL="1122700" indent="-223905" algn="l" defTabSz="897207" rtl="0" eaLnBrk="1" fontAlgn="base" hangingPunct="1">
              <a:spcBef>
                <a:spcPct val="0"/>
              </a:spcBef>
              <a:spcAft>
                <a:spcPct val="25000"/>
              </a:spcAft>
              <a:buClr>
                <a:srgbClr val="1966B2"/>
              </a:buClr>
              <a:buFont typeface="Arial" panose="020B0604020202020204" pitchFamily="34" charset="0"/>
              <a:buChar char="&gt;"/>
              <a:defRPr sz="1600" kern="1200">
                <a:solidFill>
                  <a:schemeClr val="tx1"/>
                </a:solidFill>
                <a:latin typeface="+mn-lt"/>
                <a:ea typeface="+mn-ea"/>
                <a:cs typeface="+mn-cs"/>
              </a:defRPr>
            </a:lvl5pPr>
            <a:lvl6pPr marL="367719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6pPr>
            <a:lvl7pPr marL="4345777"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7pPr>
            <a:lvl8pPr marL="5014359"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8pPr>
            <a:lvl9pPr marL="5682940" indent="-334290" algn="l" defTabSz="1337162" rtl="0" eaLnBrk="1" latinLnBrk="0" hangingPunct="1">
              <a:lnSpc>
                <a:spcPct val="90000"/>
              </a:lnSpc>
              <a:spcBef>
                <a:spcPts val="731"/>
              </a:spcBef>
              <a:buFont typeface="Arial" panose="020B0604020202020204" pitchFamily="34" charset="0"/>
              <a:buChar char="•"/>
              <a:defRPr sz="2632" kern="1200">
                <a:solidFill>
                  <a:schemeClr val="tx1"/>
                </a:solidFill>
                <a:latin typeface="+mn-lt"/>
                <a:ea typeface="+mn-ea"/>
                <a:cs typeface="+mn-cs"/>
              </a:defRPr>
            </a:lvl9pPr>
          </a:lstStyle>
          <a:p>
            <a:pPr marL="0" indent="0" algn="ctr">
              <a:buFont typeface="Lucida Grande"/>
              <a:buNone/>
            </a:pPr>
            <a:r>
              <a:rPr lang="en-US" sz="4400" dirty="0">
                <a:solidFill>
                  <a:schemeClr val="bg1"/>
                </a:solidFill>
              </a:rPr>
              <a:t>Continuous Integration Phase – Pull Requests and Jenkins</a:t>
            </a:r>
            <a:endParaRPr lang="en-US" sz="4400" i="1" dirty="0">
              <a:solidFill>
                <a:schemeClr val="bg1"/>
              </a:solidFill>
            </a:endParaRPr>
          </a:p>
        </p:txBody>
      </p:sp>
    </p:spTree>
    <p:extLst>
      <p:ext uri="{BB962C8B-B14F-4D97-AF65-F5344CB8AC3E}">
        <p14:creationId xmlns:p14="http://schemas.microsoft.com/office/powerpoint/2010/main" val="12304592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10FF93-26A5-4211-ACC4-8FE9A9A4016E}"/>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3" name="Content Placeholder 2">
            <a:extLst>
              <a:ext uri="{FF2B5EF4-FFF2-40B4-BE49-F238E27FC236}">
                <a16:creationId xmlns:a16="http://schemas.microsoft.com/office/drawing/2014/main" id="{E074EE2D-31F7-44DF-9E62-990539850760}"/>
              </a:ext>
            </a:extLst>
          </p:cNvPr>
          <p:cNvSpPr>
            <a:spLocks noGrp="1"/>
          </p:cNvSpPr>
          <p:nvPr>
            <p:ph idx="1"/>
          </p:nvPr>
        </p:nvSpPr>
        <p:spPr>
          <a:xfrm>
            <a:off x="2065070" y="154388"/>
            <a:ext cx="7865919" cy="1813936"/>
          </a:xfrm>
        </p:spPr>
        <p:txBody>
          <a:bodyPr>
            <a:normAutofit/>
          </a:bodyPr>
          <a:lstStyle/>
          <a:p>
            <a:pPr marL="0" indent="0" algn="ctr">
              <a:buNone/>
            </a:pPr>
            <a:r>
              <a:rPr lang="en-US" sz="4400" dirty="0">
                <a:solidFill>
                  <a:schemeClr val="bg1"/>
                </a:solidFill>
              </a:rPr>
              <a:t>Peer  Code Review</a:t>
            </a:r>
          </a:p>
          <a:p>
            <a:pPr marL="0" indent="0" algn="ctr">
              <a:buNone/>
            </a:pPr>
            <a:r>
              <a:rPr lang="en-US" sz="4400" i="1" dirty="0">
                <a:solidFill>
                  <a:schemeClr val="bg1"/>
                </a:solidFill>
              </a:rPr>
              <a:t>Diff old vs new </a:t>
            </a:r>
          </a:p>
        </p:txBody>
      </p:sp>
      <p:pic>
        <p:nvPicPr>
          <p:cNvPr id="7" name="Picture 6" descr="A picture containing object, person&#10;&#10;Description automatically generated">
            <a:extLst>
              <a:ext uri="{FF2B5EF4-FFF2-40B4-BE49-F238E27FC236}">
                <a16:creationId xmlns:a16="http://schemas.microsoft.com/office/drawing/2014/main" id="{DFD5FC89-C5B0-4F34-ACCA-B96C9AF39D5D}"/>
              </a:ext>
            </a:extLst>
          </p:cNvPr>
          <p:cNvPicPr>
            <a:picLocks noChangeAspect="1"/>
          </p:cNvPicPr>
          <p:nvPr/>
        </p:nvPicPr>
        <p:blipFill>
          <a:blip r:embed="rId3"/>
          <a:stretch>
            <a:fillRect/>
          </a:stretch>
        </p:blipFill>
        <p:spPr>
          <a:xfrm>
            <a:off x="14715" y="0"/>
            <a:ext cx="1189475" cy="1189475"/>
          </a:xfrm>
          <a:prstGeom prst="rect">
            <a:avLst/>
          </a:prstGeom>
        </p:spPr>
      </p:pic>
      <p:sp>
        <p:nvSpPr>
          <p:cNvPr id="6" name="Rectangle 5">
            <a:extLst>
              <a:ext uri="{FF2B5EF4-FFF2-40B4-BE49-F238E27FC236}">
                <a16:creationId xmlns:a16="http://schemas.microsoft.com/office/drawing/2014/main" id="{B1FFCCFC-7121-4217-92B9-7D7BB46E1FDC}"/>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5" name="Picture 4">
            <a:extLst>
              <a:ext uri="{FF2B5EF4-FFF2-40B4-BE49-F238E27FC236}">
                <a16:creationId xmlns:a16="http://schemas.microsoft.com/office/drawing/2014/main" id="{FEDE6873-9B97-47CC-8E26-9465D54C613C}"/>
              </a:ext>
            </a:extLst>
          </p:cNvPr>
          <p:cNvPicPr>
            <a:picLocks noChangeAspect="1"/>
          </p:cNvPicPr>
          <p:nvPr/>
        </p:nvPicPr>
        <p:blipFill rotWithShape="1">
          <a:blip r:embed="rId4"/>
          <a:srcRect t="20195" b="13916"/>
          <a:stretch/>
        </p:blipFill>
        <p:spPr>
          <a:xfrm>
            <a:off x="343308" y="1615965"/>
            <a:ext cx="11505384" cy="4438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520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D216-F5FD-4DF3-8F22-8352246B52D9}"/>
              </a:ext>
            </a:extLst>
          </p:cNvPr>
          <p:cNvSpPr>
            <a:spLocks noGrp="1"/>
          </p:cNvSpPr>
          <p:nvPr>
            <p:ph type="title"/>
          </p:nvPr>
        </p:nvSpPr>
        <p:spPr>
          <a:xfrm>
            <a:off x="4169557" y="138045"/>
            <a:ext cx="1774043" cy="530186"/>
          </a:xfrm>
        </p:spPr>
        <p:txBody>
          <a:bodyPr>
            <a:normAutofit/>
          </a:bodyPr>
          <a:lstStyle/>
          <a:p>
            <a:r>
              <a:rPr lang="en-US" sz="2800" b="1" dirty="0">
                <a:solidFill>
                  <a:schemeClr val="bg1"/>
                </a:solidFill>
              </a:rPr>
              <a:t>Z DevOps</a:t>
            </a:r>
          </a:p>
        </p:txBody>
      </p:sp>
      <p:sp>
        <p:nvSpPr>
          <p:cNvPr id="6" name="Rectangle 5">
            <a:extLst>
              <a:ext uri="{FF2B5EF4-FFF2-40B4-BE49-F238E27FC236}">
                <a16:creationId xmlns:a16="http://schemas.microsoft.com/office/drawing/2014/main" id="{A3622384-821A-4963-BFC4-8F3A446F24A1}"/>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7" name="Rectangle 6">
            <a:extLst>
              <a:ext uri="{FF2B5EF4-FFF2-40B4-BE49-F238E27FC236}">
                <a16:creationId xmlns:a16="http://schemas.microsoft.com/office/drawing/2014/main" id="{DE9325C4-B5F9-4991-8F31-41A09AA456FB}"/>
              </a:ext>
            </a:extLst>
          </p:cNvPr>
          <p:cNvSpPr/>
          <p:nvPr/>
        </p:nvSpPr>
        <p:spPr>
          <a:xfrm>
            <a:off x="8002720" y="6337325"/>
            <a:ext cx="4189280" cy="5206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9" name="TextBox 8">
            <a:extLst>
              <a:ext uri="{FF2B5EF4-FFF2-40B4-BE49-F238E27FC236}">
                <a16:creationId xmlns:a16="http://schemas.microsoft.com/office/drawing/2014/main" id="{4A0F02E2-BCD9-4E2C-B94E-C22D36BE1B08}"/>
              </a:ext>
            </a:extLst>
          </p:cNvPr>
          <p:cNvSpPr txBox="1"/>
          <p:nvPr/>
        </p:nvSpPr>
        <p:spPr>
          <a:xfrm>
            <a:off x="1156447" y="1206473"/>
            <a:ext cx="9574306" cy="3108543"/>
          </a:xfrm>
          <a:custGeom>
            <a:avLst/>
            <a:gdLst>
              <a:gd name="connsiteX0" fmla="*/ 0 w 9574306"/>
              <a:gd name="connsiteY0" fmla="*/ 0 h 3108543"/>
              <a:gd name="connsiteX1" fmla="*/ 502651 w 9574306"/>
              <a:gd name="connsiteY1" fmla="*/ 0 h 3108543"/>
              <a:gd name="connsiteX2" fmla="*/ 1101045 w 9574306"/>
              <a:gd name="connsiteY2" fmla="*/ 0 h 3108543"/>
              <a:gd name="connsiteX3" fmla="*/ 1795182 w 9574306"/>
              <a:gd name="connsiteY3" fmla="*/ 0 h 3108543"/>
              <a:gd name="connsiteX4" fmla="*/ 2489320 w 9574306"/>
              <a:gd name="connsiteY4" fmla="*/ 0 h 3108543"/>
              <a:gd name="connsiteX5" fmla="*/ 3183457 w 9574306"/>
              <a:gd name="connsiteY5" fmla="*/ 0 h 3108543"/>
              <a:gd name="connsiteX6" fmla="*/ 3973337 w 9574306"/>
              <a:gd name="connsiteY6" fmla="*/ 0 h 3108543"/>
              <a:gd name="connsiteX7" fmla="*/ 4571731 w 9574306"/>
              <a:gd name="connsiteY7" fmla="*/ 0 h 3108543"/>
              <a:gd name="connsiteX8" fmla="*/ 5265868 w 9574306"/>
              <a:gd name="connsiteY8" fmla="*/ 0 h 3108543"/>
              <a:gd name="connsiteX9" fmla="*/ 5864262 w 9574306"/>
              <a:gd name="connsiteY9" fmla="*/ 0 h 3108543"/>
              <a:gd name="connsiteX10" fmla="*/ 6462657 w 9574306"/>
              <a:gd name="connsiteY10" fmla="*/ 0 h 3108543"/>
              <a:gd name="connsiteX11" fmla="*/ 7061051 w 9574306"/>
              <a:gd name="connsiteY11" fmla="*/ 0 h 3108543"/>
              <a:gd name="connsiteX12" fmla="*/ 7372216 w 9574306"/>
              <a:gd name="connsiteY12" fmla="*/ 0 h 3108543"/>
              <a:gd name="connsiteX13" fmla="*/ 8066353 w 9574306"/>
              <a:gd name="connsiteY13" fmla="*/ 0 h 3108543"/>
              <a:gd name="connsiteX14" fmla="*/ 8377518 w 9574306"/>
              <a:gd name="connsiteY14" fmla="*/ 0 h 3108543"/>
              <a:gd name="connsiteX15" fmla="*/ 8975912 w 9574306"/>
              <a:gd name="connsiteY15" fmla="*/ 0 h 3108543"/>
              <a:gd name="connsiteX16" fmla="*/ 9574306 w 9574306"/>
              <a:gd name="connsiteY16" fmla="*/ 0 h 3108543"/>
              <a:gd name="connsiteX17" fmla="*/ 9574306 w 9574306"/>
              <a:gd name="connsiteY17" fmla="*/ 580261 h 3108543"/>
              <a:gd name="connsiteX18" fmla="*/ 9574306 w 9574306"/>
              <a:gd name="connsiteY18" fmla="*/ 1005096 h 3108543"/>
              <a:gd name="connsiteX19" fmla="*/ 9574306 w 9574306"/>
              <a:gd name="connsiteY19" fmla="*/ 1461015 h 3108543"/>
              <a:gd name="connsiteX20" fmla="*/ 9574306 w 9574306"/>
              <a:gd name="connsiteY20" fmla="*/ 1916935 h 3108543"/>
              <a:gd name="connsiteX21" fmla="*/ 9574306 w 9574306"/>
              <a:gd name="connsiteY21" fmla="*/ 2435025 h 3108543"/>
              <a:gd name="connsiteX22" fmla="*/ 9574306 w 9574306"/>
              <a:gd name="connsiteY22" fmla="*/ 3108543 h 3108543"/>
              <a:gd name="connsiteX23" fmla="*/ 9071655 w 9574306"/>
              <a:gd name="connsiteY23" fmla="*/ 3108543 h 3108543"/>
              <a:gd name="connsiteX24" fmla="*/ 8473261 w 9574306"/>
              <a:gd name="connsiteY24" fmla="*/ 3108543 h 3108543"/>
              <a:gd name="connsiteX25" fmla="*/ 7683381 w 9574306"/>
              <a:gd name="connsiteY25" fmla="*/ 3108543 h 3108543"/>
              <a:gd name="connsiteX26" fmla="*/ 7084986 w 9574306"/>
              <a:gd name="connsiteY26" fmla="*/ 3108543 h 3108543"/>
              <a:gd name="connsiteX27" fmla="*/ 6390849 w 9574306"/>
              <a:gd name="connsiteY27" fmla="*/ 3108543 h 3108543"/>
              <a:gd name="connsiteX28" fmla="*/ 6079684 w 9574306"/>
              <a:gd name="connsiteY28" fmla="*/ 3108543 h 3108543"/>
              <a:gd name="connsiteX29" fmla="*/ 5289804 w 9574306"/>
              <a:gd name="connsiteY29" fmla="*/ 3108543 h 3108543"/>
              <a:gd name="connsiteX30" fmla="*/ 4787153 w 9574306"/>
              <a:gd name="connsiteY30" fmla="*/ 3108543 h 3108543"/>
              <a:gd name="connsiteX31" fmla="*/ 4093016 w 9574306"/>
              <a:gd name="connsiteY31" fmla="*/ 3108543 h 3108543"/>
              <a:gd name="connsiteX32" fmla="*/ 3781851 w 9574306"/>
              <a:gd name="connsiteY32" fmla="*/ 3108543 h 3108543"/>
              <a:gd name="connsiteX33" fmla="*/ 2991971 w 9574306"/>
              <a:gd name="connsiteY33" fmla="*/ 3108543 h 3108543"/>
              <a:gd name="connsiteX34" fmla="*/ 2489320 w 9574306"/>
              <a:gd name="connsiteY34" fmla="*/ 3108543 h 3108543"/>
              <a:gd name="connsiteX35" fmla="*/ 1890925 w 9574306"/>
              <a:gd name="connsiteY35" fmla="*/ 3108543 h 3108543"/>
              <a:gd name="connsiteX36" fmla="*/ 1484017 w 9574306"/>
              <a:gd name="connsiteY36" fmla="*/ 3108543 h 3108543"/>
              <a:gd name="connsiteX37" fmla="*/ 789880 w 9574306"/>
              <a:gd name="connsiteY37" fmla="*/ 3108543 h 3108543"/>
              <a:gd name="connsiteX38" fmla="*/ 0 w 9574306"/>
              <a:gd name="connsiteY38" fmla="*/ 3108543 h 3108543"/>
              <a:gd name="connsiteX39" fmla="*/ 0 w 9574306"/>
              <a:gd name="connsiteY39" fmla="*/ 2621538 h 3108543"/>
              <a:gd name="connsiteX40" fmla="*/ 0 w 9574306"/>
              <a:gd name="connsiteY40" fmla="*/ 2196704 h 3108543"/>
              <a:gd name="connsiteX41" fmla="*/ 0 w 9574306"/>
              <a:gd name="connsiteY41" fmla="*/ 1647528 h 3108543"/>
              <a:gd name="connsiteX42" fmla="*/ 0 w 9574306"/>
              <a:gd name="connsiteY42" fmla="*/ 1129437 h 3108543"/>
              <a:gd name="connsiteX43" fmla="*/ 0 w 9574306"/>
              <a:gd name="connsiteY43" fmla="*/ 580261 h 3108543"/>
              <a:gd name="connsiteX44" fmla="*/ 0 w 9574306"/>
              <a:gd name="connsiteY44" fmla="*/ 0 h 3108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574306" h="3108543" fill="none" extrusionOk="0">
                <a:moveTo>
                  <a:pt x="0" y="0"/>
                </a:moveTo>
                <a:cubicBezTo>
                  <a:pt x="238484" y="-8161"/>
                  <a:pt x="327110" y="8135"/>
                  <a:pt x="502651" y="0"/>
                </a:cubicBezTo>
                <a:cubicBezTo>
                  <a:pt x="678192" y="-8135"/>
                  <a:pt x="931783" y="4636"/>
                  <a:pt x="1101045" y="0"/>
                </a:cubicBezTo>
                <a:cubicBezTo>
                  <a:pt x="1270307" y="-4636"/>
                  <a:pt x="1578580" y="14906"/>
                  <a:pt x="1795182" y="0"/>
                </a:cubicBezTo>
                <a:cubicBezTo>
                  <a:pt x="2011784" y="-14906"/>
                  <a:pt x="2270312" y="29957"/>
                  <a:pt x="2489320" y="0"/>
                </a:cubicBezTo>
                <a:cubicBezTo>
                  <a:pt x="2708328" y="-29957"/>
                  <a:pt x="2912090" y="53295"/>
                  <a:pt x="3183457" y="0"/>
                </a:cubicBezTo>
                <a:cubicBezTo>
                  <a:pt x="3454824" y="-53295"/>
                  <a:pt x="3674474" y="58665"/>
                  <a:pt x="3973337" y="0"/>
                </a:cubicBezTo>
                <a:cubicBezTo>
                  <a:pt x="4272200" y="-58665"/>
                  <a:pt x="4388451" y="43300"/>
                  <a:pt x="4571731" y="0"/>
                </a:cubicBezTo>
                <a:cubicBezTo>
                  <a:pt x="4755011" y="-43300"/>
                  <a:pt x="5022056" y="4238"/>
                  <a:pt x="5265868" y="0"/>
                </a:cubicBezTo>
                <a:cubicBezTo>
                  <a:pt x="5509680" y="-4238"/>
                  <a:pt x="5567950" y="62998"/>
                  <a:pt x="5864262" y="0"/>
                </a:cubicBezTo>
                <a:cubicBezTo>
                  <a:pt x="6160574" y="-62998"/>
                  <a:pt x="6223170" y="32968"/>
                  <a:pt x="6462657" y="0"/>
                </a:cubicBezTo>
                <a:cubicBezTo>
                  <a:pt x="6702144" y="-32968"/>
                  <a:pt x="6812251" y="32035"/>
                  <a:pt x="7061051" y="0"/>
                </a:cubicBezTo>
                <a:cubicBezTo>
                  <a:pt x="7309851" y="-32035"/>
                  <a:pt x="7249561" y="15264"/>
                  <a:pt x="7372216" y="0"/>
                </a:cubicBezTo>
                <a:cubicBezTo>
                  <a:pt x="7494871" y="-15264"/>
                  <a:pt x="7927075" y="49943"/>
                  <a:pt x="8066353" y="0"/>
                </a:cubicBezTo>
                <a:cubicBezTo>
                  <a:pt x="8205631" y="-49943"/>
                  <a:pt x="8243865" y="22836"/>
                  <a:pt x="8377518" y="0"/>
                </a:cubicBezTo>
                <a:cubicBezTo>
                  <a:pt x="8511172" y="-22836"/>
                  <a:pt x="8691169" y="38611"/>
                  <a:pt x="8975912" y="0"/>
                </a:cubicBezTo>
                <a:cubicBezTo>
                  <a:pt x="9260655" y="-38611"/>
                  <a:pt x="9349831" y="28137"/>
                  <a:pt x="9574306" y="0"/>
                </a:cubicBezTo>
                <a:cubicBezTo>
                  <a:pt x="9622689" y="124119"/>
                  <a:pt x="9516457" y="453057"/>
                  <a:pt x="9574306" y="580261"/>
                </a:cubicBezTo>
                <a:cubicBezTo>
                  <a:pt x="9632155" y="707465"/>
                  <a:pt x="9559539" y="881756"/>
                  <a:pt x="9574306" y="1005096"/>
                </a:cubicBezTo>
                <a:cubicBezTo>
                  <a:pt x="9589073" y="1128436"/>
                  <a:pt x="9528542" y="1259305"/>
                  <a:pt x="9574306" y="1461015"/>
                </a:cubicBezTo>
                <a:cubicBezTo>
                  <a:pt x="9620070" y="1662725"/>
                  <a:pt x="9562352" y="1710017"/>
                  <a:pt x="9574306" y="1916935"/>
                </a:cubicBezTo>
                <a:cubicBezTo>
                  <a:pt x="9586260" y="2123853"/>
                  <a:pt x="9527885" y="2261620"/>
                  <a:pt x="9574306" y="2435025"/>
                </a:cubicBezTo>
                <a:cubicBezTo>
                  <a:pt x="9620727" y="2608430"/>
                  <a:pt x="9562410" y="2864753"/>
                  <a:pt x="9574306" y="3108543"/>
                </a:cubicBezTo>
                <a:cubicBezTo>
                  <a:pt x="9411898" y="3117715"/>
                  <a:pt x="9199867" y="3101086"/>
                  <a:pt x="9071655" y="3108543"/>
                </a:cubicBezTo>
                <a:cubicBezTo>
                  <a:pt x="8943443" y="3116000"/>
                  <a:pt x="8693552" y="3050351"/>
                  <a:pt x="8473261" y="3108543"/>
                </a:cubicBezTo>
                <a:cubicBezTo>
                  <a:pt x="8252970" y="3166735"/>
                  <a:pt x="8032409" y="3027597"/>
                  <a:pt x="7683381" y="3108543"/>
                </a:cubicBezTo>
                <a:cubicBezTo>
                  <a:pt x="7334353" y="3189489"/>
                  <a:pt x="7236751" y="3052501"/>
                  <a:pt x="7084986" y="3108543"/>
                </a:cubicBezTo>
                <a:cubicBezTo>
                  <a:pt x="6933221" y="3164585"/>
                  <a:pt x="6716795" y="3089295"/>
                  <a:pt x="6390849" y="3108543"/>
                </a:cubicBezTo>
                <a:cubicBezTo>
                  <a:pt x="6064903" y="3127791"/>
                  <a:pt x="6157128" y="3084809"/>
                  <a:pt x="6079684" y="3108543"/>
                </a:cubicBezTo>
                <a:cubicBezTo>
                  <a:pt x="6002241" y="3132277"/>
                  <a:pt x="5648796" y="3036572"/>
                  <a:pt x="5289804" y="3108543"/>
                </a:cubicBezTo>
                <a:cubicBezTo>
                  <a:pt x="4930812" y="3180514"/>
                  <a:pt x="4957877" y="3076070"/>
                  <a:pt x="4787153" y="3108543"/>
                </a:cubicBezTo>
                <a:cubicBezTo>
                  <a:pt x="4616429" y="3141016"/>
                  <a:pt x="4238880" y="3025907"/>
                  <a:pt x="4093016" y="3108543"/>
                </a:cubicBezTo>
                <a:cubicBezTo>
                  <a:pt x="3947152" y="3191179"/>
                  <a:pt x="3875001" y="3089580"/>
                  <a:pt x="3781851" y="3108543"/>
                </a:cubicBezTo>
                <a:cubicBezTo>
                  <a:pt x="3688702" y="3127506"/>
                  <a:pt x="3158602" y="3024396"/>
                  <a:pt x="2991971" y="3108543"/>
                </a:cubicBezTo>
                <a:cubicBezTo>
                  <a:pt x="2825340" y="3192690"/>
                  <a:pt x="2687334" y="3099251"/>
                  <a:pt x="2489320" y="3108543"/>
                </a:cubicBezTo>
                <a:cubicBezTo>
                  <a:pt x="2291306" y="3117835"/>
                  <a:pt x="2031378" y="3076083"/>
                  <a:pt x="1890925" y="3108543"/>
                </a:cubicBezTo>
                <a:cubicBezTo>
                  <a:pt x="1750472" y="3141003"/>
                  <a:pt x="1663883" y="3108408"/>
                  <a:pt x="1484017" y="3108543"/>
                </a:cubicBezTo>
                <a:cubicBezTo>
                  <a:pt x="1304151" y="3108678"/>
                  <a:pt x="1058918" y="3028461"/>
                  <a:pt x="789880" y="3108543"/>
                </a:cubicBezTo>
                <a:cubicBezTo>
                  <a:pt x="520842" y="3188625"/>
                  <a:pt x="233142" y="3103715"/>
                  <a:pt x="0" y="3108543"/>
                </a:cubicBezTo>
                <a:cubicBezTo>
                  <a:pt x="-34508" y="2902010"/>
                  <a:pt x="55870" y="2733428"/>
                  <a:pt x="0" y="2621538"/>
                </a:cubicBezTo>
                <a:cubicBezTo>
                  <a:pt x="-55870" y="2509649"/>
                  <a:pt x="28343" y="2373886"/>
                  <a:pt x="0" y="2196704"/>
                </a:cubicBezTo>
                <a:cubicBezTo>
                  <a:pt x="-28343" y="2019522"/>
                  <a:pt x="50734" y="1876914"/>
                  <a:pt x="0" y="1647528"/>
                </a:cubicBezTo>
                <a:cubicBezTo>
                  <a:pt x="-50734" y="1418142"/>
                  <a:pt x="37712" y="1292084"/>
                  <a:pt x="0" y="1129437"/>
                </a:cubicBezTo>
                <a:cubicBezTo>
                  <a:pt x="-37712" y="966790"/>
                  <a:pt x="2771" y="786350"/>
                  <a:pt x="0" y="580261"/>
                </a:cubicBezTo>
                <a:cubicBezTo>
                  <a:pt x="-2771" y="374172"/>
                  <a:pt x="50480" y="189510"/>
                  <a:pt x="0" y="0"/>
                </a:cubicBezTo>
                <a:close/>
              </a:path>
              <a:path w="9574306" h="3108543" stroke="0" extrusionOk="0">
                <a:moveTo>
                  <a:pt x="0" y="0"/>
                </a:moveTo>
                <a:cubicBezTo>
                  <a:pt x="160589" y="-10479"/>
                  <a:pt x="251446" y="28467"/>
                  <a:pt x="502651" y="0"/>
                </a:cubicBezTo>
                <a:cubicBezTo>
                  <a:pt x="753856" y="-28467"/>
                  <a:pt x="719833" y="20434"/>
                  <a:pt x="813816" y="0"/>
                </a:cubicBezTo>
                <a:cubicBezTo>
                  <a:pt x="907800" y="-20434"/>
                  <a:pt x="1367221" y="24586"/>
                  <a:pt x="1603696" y="0"/>
                </a:cubicBezTo>
                <a:cubicBezTo>
                  <a:pt x="1840171" y="-24586"/>
                  <a:pt x="1957247" y="13506"/>
                  <a:pt x="2106347" y="0"/>
                </a:cubicBezTo>
                <a:cubicBezTo>
                  <a:pt x="2255447" y="-13506"/>
                  <a:pt x="2391853" y="19755"/>
                  <a:pt x="2608998" y="0"/>
                </a:cubicBezTo>
                <a:cubicBezTo>
                  <a:pt x="2826143" y="-19755"/>
                  <a:pt x="3201820" y="3443"/>
                  <a:pt x="3398879" y="0"/>
                </a:cubicBezTo>
                <a:cubicBezTo>
                  <a:pt x="3595938" y="-3443"/>
                  <a:pt x="3693173" y="532"/>
                  <a:pt x="3805787" y="0"/>
                </a:cubicBezTo>
                <a:cubicBezTo>
                  <a:pt x="3918401" y="-532"/>
                  <a:pt x="4237931" y="27490"/>
                  <a:pt x="4595667" y="0"/>
                </a:cubicBezTo>
                <a:cubicBezTo>
                  <a:pt x="4953403" y="-27490"/>
                  <a:pt x="5143437" y="10491"/>
                  <a:pt x="5385547" y="0"/>
                </a:cubicBezTo>
                <a:cubicBezTo>
                  <a:pt x="5627657" y="-10491"/>
                  <a:pt x="5726454" y="47070"/>
                  <a:pt x="5983941" y="0"/>
                </a:cubicBezTo>
                <a:cubicBezTo>
                  <a:pt x="6241428" y="-47070"/>
                  <a:pt x="6520014" y="78563"/>
                  <a:pt x="6773821" y="0"/>
                </a:cubicBezTo>
                <a:cubicBezTo>
                  <a:pt x="7027628" y="-78563"/>
                  <a:pt x="7083223" y="7001"/>
                  <a:pt x="7276473" y="0"/>
                </a:cubicBezTo>
                <a:cubicBezTo>
                  <a:pt x="7469723" y="-7001"/>
                  <a:pt x="7576645" y="12841"/>
                  <a:pt x="7779124" y="0"/>
                </a:cubicBezTo>
                <a:cubicBezTo>
                  <a:pt x="7981603" y="-12841"/>
                  <a:pt x="8248214" y="56357"/>
                  <a:pt x="8473261" y="0"/>
                </a:cubicBezTo>
                <a:cubicBezTo>
                  <a:pt x="8698308" y="-56357"/>
                  <a:pt x="8825539" y="3794"/>
                  <a:pt x="8975912" y="0"/>
                </a:cubicBezTo>
                <a:cubicBezTo>
                  <a:pt x="9126285" y="-3794"/>
                  <a:pt x="9453402" y="34232"/>
                  <a:pt x="9574306" y="0"/>
                </a:cubicBezTo>
                <a:cubicBezTo>
                  <a:pt x="9587052" y="249900"/>
                  <a:pt x="9514582" y="320596"/>
                  <a:pt x="9574306" y="580261"/>
                </a:cubicBezTo>
                <a:cubicBezTo>
                  <a:pt x="9634030" y="839926"/>
                  <a:pt x="9513031" y="910813"/>
                  <a:pt x="9574306" y="1129437"/>
                </a:cubicBezTo>
                <a:cubicBezTo>
                  <a:pt x="9635581" y="1348061"/>
                  <a:pt x="9547959" y="1460916"/>
                  <a:pt x="9574306" y="1678613"/>
                </a:cubicBezTo>
                <a:cubicBezTo>
                  <a:pt x="9600653" y="1896310"/>
                  <a:pt x="9546481" y="2003943"/>
                  <a:pt x="9574306" y="2103447"/>
                </a:cubicBezTo>
                <a:cubicBezTo>
                  <a:pt x="9602131" y="2202951"/>
                  <a:pt x="9536693" y="2395371"/>
                  <a:pt x="9574306" y="2559367"/>
                </a:cubicBezTo>
                <a:cubicBezTo>
                  <a:pt x="9611919" y="2723363"/>
                  <a:pt x="9567673" y="2979109"/>
                  <a:pt x="9574306" y="3108543"/>
                </a:cubicBezTo>
                <a:cubicBezTo>
                  <a:pt x="9434537" y="3149269"/>
                  <a:pt x="9189505" y="3099755"/>
                  <a:pt x="9071655" y="3108543"/>
                </a:cubicBezTo>
                <a:cubicBezTo>
                  <a:pt x="8953805" y="3117331"/>
                  <a:pt x="8642728" y="3071715"/>
                  <a:pt x="8473261" y="3108543"/>
                </a:cubicBezTo>
                <a:cubicBezTo>
                  <a:pt x="8303794" y="3145371"/>
                  <a:pt x="8314843" y="3105474"/>
                  <a:pt x="8162096" y="3108543"/>
                </a:cubicBezTo>
                <a:cubicBezTo>
                  <a:pt x="8009349" y="3111612"/>
                  <a:pt x="7981715" y="3099311"/>
                  <a:pt x="7850931" y="3108543"/>
                </a:cubicBezTo>
                <a:cubicBezTo>
                  <a:pt x="7720148" y="3117775"/>
                  <a:pt x="7461456" y="3066394"/>
                  <a:pt x="7252537" y="3108543"/>
                </a:cubicBezTo>
                <a:cubicBezTo>
                  <a:pt x="7043618" y="3150692"/>
                  <a:pt x="6948597" y="3098690"/>
                  <a:pt x="6845629" y="3108543"/>
                </a:cubicBezTo>
                <a:cubicBezTo>
                  <a:pt x="6742661" y="3118396"/>
                  <a:pt x="6345401" y="3046956"/>
                  <a:pt x="6151492" y="3108543"/>
                </a:cubicBezTo>
                <a:cubicBezTo>
                  <a:pt x="5957583" y="3170130"/>
                  <a:pt x="5909405" y="3075621"/>
                  <a:pt x="5744584" y="3108543"/>
                </a:cubicBezTo>
                <a:cubicBezTo>
                  <a:pt x="5579763" y="3141465"/>
                  <a:pt x="5339099" y="3080530"/>
                  <a:pt x="5050446" y="3108543"/>
                </a:cubicBezTo>
                <a:cubicBezTo>
                  <a:pt x="4761793" y="3136556"/>
                  <a:pt x="4841507" y="3084636"/>
                  <a:pt x="4739281" y="3108543"/>
                </a:cubicBezTo>
                <a:cubicBezTo>
                  <a:pt x="4637056" y="3132450"/>
                  <a:pt x="4382797" y="3061453"/>
                  <a:pt x="4045144" y="3108543"/>
                </a:cubicBezTo>
                <a:cubicBezTo>
                  <a:pt x="3707491" y="3155633"/>
                  <a:pt x="3777099" y="3087650"/>
                  <a:pt x="3638236" y="3108543"/>
                </a:cubicBezTo>
                <a:cubicBezTo>
                  <a:pt x="3499373" y="3129436"/>
                  <a:pt x="3396987" y="3106189"/>
                  <a:pt x="3327071" y="3108543"/>
                </a:cubicBezTo>
                <a:cubicBezTo>
                  <a:pt x="3257156" y="3110897"/>
                  <a:pt x="3029473" y="3088080"/>
                  <a:pt x="2920163" y="3108543"/>
                </a:cubicBezTo>
                <a:cubicBezTo>
                  <a:pt x="2810853" y="3129006"/>
                  <a:pt x="2546790" y="3043202"/>
                  <a:pt x="2226026" y="3108543"/>
                </a:cubicBezTo>
                <a:cubicBezTo>
                  <a:pt x="1905262" y="3173884"/>
                  <a:pt x="1927193" y="3061310"/>
                  <a:pt x="1819118" y="3108543"/>
                </a:cubicBezTo>
                <a:cubicBezTo>
                  <a:pt x="1711043" y="3155776"/>
                  <a:pt x="1630419" y="3073618"/>
                  <a:pt x="1507953" y="3108543"/>
                </a:cubicBezTo>
                <a:cubicBezTo>
                  <a:pt x="1385487" y="3143468"/>
                  <a:pt x="1205753" y="3099918"/>
                  <a:pt x="1101045" y="3108543"/>
                </a:cubicBezTo>
                <a:cubicBezTo>
                  <a:pt x="996337" y="3117168"/>
                  <a:pt x="701902" y="3093557"/>
                  <a:pt x="598394" y="3108543"/>
                </a:cubicBezTo>
                <a:cubicBezTo>
                  <a:pt x="494886" y="3123529"/>
                  <a:pt x="174960" y="3079999"/>
                  <a:pt x="0" y="3108543"/>
                </a:cubicBezTo>
                <a:cubicBezTo>
                  <a:pt x="-49000" y="2903935"/>
                  <a:pt x="36412" y="2803952"/>
                  <a:pt x="0" y="2652623"/>
                </a:cubicBezTo>
                <a:cubicBezTo>
                  <a:pt x="-36412" y="2501294"/>
                  <a:pt x="11219" y="2415921"/>
                  <a:pt x="0" y="2196704"/>
                </a:cubicBezTo>
                <a:cubicBezTo>
                  <a:pt x="-11219" y="1977487"/>
                  <a:pt x="11500" y="1821984"/>
                  <a:pt x="0" y="1678613"/>
                </a:cubicBezTo>
                <a:cubicBezTo>
                  <a:pt x="-11500" y="1535242"/>
                  <a:pt x="49696" y="1348454"/>
                  <a:pt x="0" y="1160523"/>
                </a:cubicBezTo>
                <a:cubicBezTo>
                  <a:pt x="-49696" y="972592"/>
                  <a:pt x="5504" y="856505"/>
                  <a:pt x="0" y="642432"/>
                </a:cubicBezTo>
                <a:cubicBezTo>
                  <a:pt x="-5504" y="428359"/>
                  <a:pt x="45875" y="155108"/>
                  <a:pt x="0" y="0"/>
                </a:cubicBezTo>
                <a:close/>
              </a:path>
            </a:pathLst>
          </a:custGeom>
          <a:solidFill>
            <a:schemeClr val="tx1"/>
          </a:solidFill>
          <a:ln w="57150">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800" dirty="0">
                <a:solidFill>
                  <a:schemeClr val="bg2"/>
                </a:solidFill>
              </a:rPr>
              <a:t>A modern Z DevOps workflow is founded on sound Agile practices and leverages tools and skills to streamline  all phases of the process.  </a:t>
            </a:r>
          </a:p>
          <a:p>
            <a:pPr algn="ctr"/>
            <a:endParaRPr lang="en-US" sz="2800" dirty="0">
              <a:solidFill>
                <a:schemeClr val="bg2"/>
              </a:solidFill>
            </a:endParaRPr>
          </a:p>
          <a:p>
            <a:pPr algn="ctr"/>
            <a:r>
              <a:rPr lang="en-US" sz="2800" dirty="0">
                <a:solidFill>
                  <a:schemeClr val="bg2"/>
                </a:solidFill>
              </a:rPr>
              <a:t>It fosters a culture of cooperation and efficiency across all levels of support – Business Partners,  Developers, QA, Release Engineers and Operations.</a:t>
            </a:r>
          </a:p>
        </p:txBody>
      </p:sp>
    </p:spTree>
    <p:extLst>
      <p:ext uri="{BB962C8B-B14F-4D97-AF65-F5344CB8AC3E}">
        <p14:creationId xmlns:p14="http://schemas.microsoft.com/office/powerpoint/2010/main" val="309555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B6CC52A-98F6-400F-A4AB-0BDA0104D41F}"/>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Title 1">
            <a:extLst>
              <a:ext uri="{FF2B5EF4-FFF2-40B4-BE49-F238E27FC236}">
                <a16:creationId xmlns:a16="http://schemas.microsoft.com/office/drawing/2014/main" id="{FA1B7654-B7AB-4013-8218-773C93958DF7}"/>
              </a:ext>
            </a:extLst>
          </p:cNvPr>
          <p:cNvSpPr txBox="1">
            <a:spLocks/>
          </p:cNvSpPr>
          <p:nvPr/>
        </p:nvSpPr>
        <p:spPr>
          <a:xfrm>
            <a:off x="30021" y="1072077"/>
            <a:ext cx="5179289" cy="46271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33" dirty="0">
                <a:solidFill>
                  <a:schemeClr val="bg1"/>
                </a:solidFill>
                <a:latin typeface="+mn-lt"/>
              </a:rPr>
              <a:t>Team Lead:</a:t>
            </a:r>
          </a:p>
          <a:p>
            <a:r>
              <a:rPr lang="en-US" sz="3333" dirty="0">
                <a:solidFill>
                  <a:schemeClr val="bg1"/>
                </a:solidFill>
                <a:latin typeface="+mn-lt"/>
              </a:rPr>
              <a:t>- Merge the PR</a:t>
            </a:r>
          </a:p>
          <a:p>
            <a:r>
              <a:rPr lang="en-US" sz="3333" dirty="0">
                <a:solidFill>
                  <a:schemeClr val="bg1"/>
                </a:solidFill>
                <a:latin typeface="+mn-lt"/>
              </a:rPr>
              <a:t>- Triggers Team Build in Jenkins (or any orchestrator)</a:t>
            </a:r>
          </a:p>
        </p:txBody>
      </p:sp>
      <p:sp>
        <p:nvSpPr>
          <p:cNvPr id="6" name="Rectangle 5">
            <a:extLst>
              <a:ext uri="{FF2B5EF4-FFF2-40B4-BE49-F238E27FC236}">
                <a16:creationId xmlns:a16="http://schemas.microsoft.com/office/drawing/2014/main" id="{62BB5B34-8EC4-47E0-A58F-545089F38C1F}"/>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4" name="Picture 3">
            <a:extLst>
              <a:ext uri="{FF2B5EF4-FFF2-40B4-BE49-F238E27FC236}">
                <a16:creationId xmlns:a16="http://schemas.microsoft.com/office/drawing/2014/main" id="{24642F27-A54C-4215-AE04-85257E2FC67C}"/>
              </a:ext>
            </a:extLst>
          </p:cNvPr>
          <p:cNvPicPr>
            <a:picLocks noChangeAspect="1"/>
          </p:cNvPicPr>
          <p:nvPr/>
        </p:nvPicPr>
        <p:blipFill rotWithShape="1">
          <a:blip r:embed="rId2"/>
          <a:srcRect l="16970" t="14231" r="33333" b="14475"/>
          <a:stretch/>
        </p:blipFill>
        <p:spPr>
          <a:xfrm>
            <a:off x="5209310" y="637008"/>
            <a:ext cx="6881092" cy="51316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Content Placeholder 2">
            <a:extLst>
              <a:ext uri="{FF2B5EF4-FFF2-40B4-BE49-F238E27FC236}">
                <a16:creationId xmlns:a16="http://schemas.microsoft.com/office/drawing/2014/main" id="{06637AD2-76F2-4C4B-BAF1-38844652F132}"/>
              </a:ext>
            </a:extLst>
          </p:cNvPr>
          <p:cNvSpPr>
            <a:spLocks noGrp="1"/>
          </p:cNvSpPr>
          <p:nvPr>
            <p:ph idx="1"/>
          </p:nvPr>
        </p:nvSpPr>
        <p:spPr>
          <a:xfrm>
            <a:off x="655719" y="58838"/>
            <a:ext cx="7865919" cy="1095572"/>
          </a:xfrm>
        </p:spPr>
        <p:txBody>
          <a:bodyPr>
            <a:normAutofit/>
          </a:bodyPr>
          <a:lstStyle/>
          <a:p>
            <a:pPr marL="0" indent="0" algn="ctr">
              <a:buNone/>
            </a:pPr>
            <a:r>
              <a:rPr lang="en-US" sz="4400" dirty="0">
                <a:solidFill>
                  <a:schemeClr val="bg1"/>
                </a:solidFill>
              </a:rPr>
              <a:t>Merge</a:t>
            </a:r>
            <a:endParaRPr lang="en-US" sz="4400" i="1" dirty="0">
              <a:solidFill>
                <a:schemeClr val="bg1"/>
              </a:solidFill>
            </a:endParaRPr>
          </a:p>
        </p:txBody>
      </p:sp>
    </p:spTree>
    <p:extLst>
      <p:ext uri="{BB962C8B-B14F-4D97-AF65-F5344CB8AC3E}">
        <p14:creationId xmlns:p14="http://schemas.microsoft.com/office/powerpoint/2010/main" val="3660412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15D59D-5721-40DF-BD0F-F23F34BB89CE}"/>
              </a:ext>
            </a:extLst>
          </p:cNvPr>
          <p:cNvSpPr>
            <a:spLocks noGrp="1"/>
          </p:cNvSpPr>
          <p:nvPr>
            <p:ph idx="1"/>
          </p:nvPr>
        </p:nvSpPr>
        <p:spPr>
          <a:xfrm>
            <a:off x="3988253" y="1273630"/>
            <a:ext cx="4215494" cy="1233713"/>
          </a:xfrm>
        </p:spPr>
        <p:txBody>
          <a:bodyPr>
            <a:normAutofit fontScale="92500"/>
          </a:bodyPr>
          <a:lstStyle/>
          <a:p>
            <a:pPr marL="0" indent="0">
              <a:buNone/>
            </a:pPr>
            <a:r>
              <a:rPr lang="en-US" sz="5867" b="1" dirty="0">
                <a:solidFill>
                  <a:schemeClr val="bg1"/>
                </a:solidFill>
              </a:rPr>
              <a:t>Deployment</a:t>
            </a:r>
          </a:p>
        </p:txBody>
      </p:sp>
      <p:sp>
        <p:nvSpPr>
          <p:cNvPr id="4" name="Rectangle 3">
            <a:extLst>
              <a:ext uri="{FF2B5EF4-FFF2-40B4-BE49-F238E27FC236}">
                <a16:creationId xmlns:a16="http://schemas.microsoft.com/office/drawing/2014/main" id="{C9F8BDFB-1C4A-4C08-A5B6-B4821D05B450}"/>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2EDED7D7-FD49-4BD4-92E1-52FBAA132710}"/>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36401437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9F37FA-1B55-4787-80C8-B90CE3D76B4F}"/>
              </a:ext>
            </a:extLst>
          </p:cNvPr>
          <p:cNvSpPr/>
          <p:nvPr/>
        </p:nvSpPr>
        <p:spPr>
          <a:xfrm>
            <a:off x="9130249" y="6077667"/>
            <a:ext cx="3061751" cy="780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4" name="Rectangle 3">
            <a:extLst>
              <a:ext uri="{FF2B5EF4-FFF2-40B4-BE49-F238E27FC236}">
                <a16:creationId xmlns:a16="http://schemas.microsoft.com/office/drawing/2014/main" id="{7B461AA1-CBF7-4B81-8986-23156D719582}"/>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7" name="Picture 6">
            <a:extLst>
              <a:ext uri="{FF2B5EF4-FFF2-40B4-BE49-F238E27FC236}">
                <a16:creationId xmlns:a16="http://schemas.microsoft.com/office/drawing/2014/main" id="{9CFE6ADE-F2A0-40F5-B7CA-446394D2634E}"/>
              </a:ext>
            </a:extLst>
          </p:cNvPr>
          <p:cNvPicPr>
            <a:picLocks noChangeAspect="1"/>
          </p:cNvPicPr>
          <p:nvPr/>
        </p:nvPicPr>
        <p:blipFill rotWithShape="1">
          <a:blip r:embed="rId3"/>
          <a:srcRect l="18805" t="19749" r="19565" b="15072"/>
          <a:stretch/>
        </p:blipFill>
        <p:spPr>
          <a:xfrm>
            <a:off x="0" y="-87311"/>
            <a:ext cx="12192001" cy="6857999"/>
          </a:xfrm>
          <a:prstGeom prst="rect">
            <a:avLst/>
          </a:prstGeom>
        </p:spPr>
      </p:pic>
      <p:grpSp>
        <p:nvGrpSpPr>
          <p:cNvPr id="5" name="Group 4">
            <a:extLst>
              <a:ext uri="{FF2B5EF4-FFF2-40B4-BE49-F238E27FC236}">
                <a16:creationId xmlns:a16="http://schemas.microsoft.com/office/drawing/2014/main" id="{ABF45263-1FFB-4D98-9971-9124392B3CEC}"/>
              </a:ext>
            </a:extLst>
          </p:cNvPr>
          <p:cNvGrpSpPr/>
          <p:nvPr/>
        </p:nvGrpSpPr>
        <p:grpSpPr>
          <a:xfrm>
            <a:off x="7239000" y="28576"/>
            <a:ext cx="4838700" cy="6600824"/>
            <a:chOff x="7239000" y="28576"/>
            <a:chExt cx="4838700" cy="6600824"/>
          </a:xfrm>
        </p:grpSpPr>
        <p:grpSp>
          <p:nvGrpSpPr>
            <p:cNvPr id="6" name="Group 5">
              <a:extLst>
                <a:ext uri="{FF2B5EF4-FFF2-40B4-BE49-F238E27FC236}">
                  <a16:creationId xmlns:a16="http://schemas.microsoft.com/office/drawing/2014/main" id="{D6105F3C-8328-4A6A-961E-379FB6D789D2}"/>
                </a:ext>
              </a:extLst>
            </p:cNvPr>
            <p:cNvGrpSpPr/>
            <p:nvPr/>
          </p:nvGrpSpPr>
          <p:grpSpPr>
            <a:xfrm>
              <a:off x="7239000" y="28576"/>
              <a:ext cx="4838700" cy="2047874"/>
              <a:chOff x="3073773" y="166408"/>
              <a:chExt cx="4297455" cy="2486025"/>
            </a:xfrm>
          </p:grpSpPr>
          <p:sp>
            <p:nvSpPr>
              <p:cNvPr id="8" name="Rectangle 7">
                <a:extLst>
                  <a:ext uri="{FF2B5EF4-FFF2-40B4-BE49-F238E27FC236}">
                    <a16:creationId xmlns:a16="http://schemas.microsoft.com/office/drawing/2014/main" id="{18CBDF10-9638-4D07-9A6D-C886368F459B}"/>
                  </a:ext>
                </a:extLst>
              </p:cNvPr>
              <p:cNvSpPr/>
              <p:nvPr/>
            </p:nvSpPr>
            <p:spPr bwMode="auto">
              <a:xfrm>
                <a:off x="3073773" y="166408"/>
                <a:ext cx="4297455" cy="2486025"/>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D7A9ABB1-9F99-43CB-81E0-73B1E83D2528}"/>
                  </a:ext>
                </a:extLst>
              </p:cNvPr>
              <p:cNvSpPr txBox="1"/>
              <p:nvPr/>
            </p:nvSpPr>
            <p:spPr>
              <a:xfrm>
                <a:off x="4717675" y="201542"/>
                <a:ext cx="1299883" cy="353943"/>
              </a:xfrm>
              <a:prstGeom prst="rect">
                <a:avLst/>
              </a:prstGeom>
              <a:solidFill>
                <a:schemeClr val="tx2">
                  <a:lumMod val="75000"/>
                </a:schemeClr>
              </a:solidFill>
            </p:spPr>
            <p:txBody>
              <a:bodyPr wrap="square" rtlCol="0">
                <a:spAutoFit/>
              </a:bodyPr>
              <a:lstStyle/>
              <a:p>
                <a:r>
                  <a:rPr lang="en-US" dirty="0">
                    <a:solidFill>
                      <a:schemeClr val="bg1"/>
                    </a:solidFill>
                  </a:rPr>
                  <a:t>CD Phase </a:t>
                </a:r>
              </a:p>
            </p:txBody>
          </p:sp>
        </p:grpSp>
        <p:sp>
          <p:nvSpPr>
            <p:cNvPr id="11" name="Rectangle 10">
              <a:extLst>
                <a:ext uri="{FF2B5EF4-FFF2-40B4-BE49-F238E27FC236}">
                  <a16:creationId xmlns:a16="http://schemas.microsoft.com/office/drawing/2014/main" id="{01C7031B-2787-4FEB-94AF-ED96D9B639BC}"/>
                </a:ext>
              </a:extLst>
            </p:cNvPr>
            <p:cNvSpPr/>
            <p:nvPr/>
          </p:nvSpPr>
          <p:spPr bwMode="auto">
            <a:xfrm>
              <a:off x="8601076" y="2075580"/>
              <a:ext cx="3476624" cy="4553820"/>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52416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ED62997-0D3A-452A-8D38-16A15783E2FD}"/>
              </a:ext>
            </a:extLst>
          </p:cNvPr>
          <p:cNvSpPr/>
          <p:nvPr/>
        </p:nvSpPr>
        <p:spPr>
          <a:xfrm>
            <a:off x="5194846" y="1790948"/>
            <a:ext cx="4327437" cy="3316303"/>
          </a:xfrm>
          <a:prstGeom prst="roundRect">
            <a:avLst/>
          </a:prstGeom>
          <a:solidFill>
            <a:schemeClr val="accent4">
              <a:lumMod val="60000"/>
              <a:lumOff val="40000"/>
              <a:alpha val="9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Urban Code Deploy</a:t>
            </a:r>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p:txBody>
      </p:sp>
      <p:sp>
        <p:nvSpPr>
          <p:cNvPr id="38" name="Rectangle 37">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576082-3BD1-499B-83CB-82DF96CFEB93}"/>
              </a:ext>
            </a:extLst>
          </p:cNvPr>
          <p:cNvSpPr>
            <a:spLocks noGrp="1"/>
          </p:cNvSpPr>
          <p:nvPr>
            <p:ph type="title"/>
          </p:nvPr>
        </p:nvSpPr>
        <p:spPr>
          <a:xfrm>
            <a:off x="-15037" y="-22557"/>
            <a:ext cx="9953516" cy="558177"/>
          </a:xfrm>
        </p:spPr>
        <p:txBody>
          <a:bodyPr>
            <a:normAutofit fontScale="90000"/>
          </a:bodyPr>
          <a:lstStyle/>
          <a:p>
            <a:r>
              <a:rPr lang="en-US" dirty="0"/>
              <a:t>Sample CICS - Build, Package and Deploy Flow </a:t>
            </a:r>
            <a:r>
              <a:rPr lang="en-US" sz="4400" dirty="0"/>
              <a:t> </a:t>
            </a:r>
          </a:p>
        </p:txBody>
      </p:sp>
      <p:sp>
        <p:nvSpPr>
          <p:cNvPr id="52" name="Arrow: Right 51">
            <a:extLst>
              <a:ext uri="{FF2B5EF4-FFF2-40B4-BE49-F238E27FC236}">
                <a16:creationId xmlns:a16="http://schemas.microsoft.com/office/drawing/2014/main" id="{86EC4D72-2BAF-41F8-83A1-EE5F5BB1A224}"/>
              </a:ext>
            </a:extLst>
          </p:cNvPr>
          <p:cNvSpPr/>
          <p:nvPr/>
        </p:nvSpPr>
        <p:spPr>
          <a:xfrm>
            <a:off x="3979228" y="4753308"/>
            <a:ext cx="974118" cy="3539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904526F5-C4EA-4831-BBE1-FDB2B7AE868F}"/>
              </a:ext>
            </a:extLst>
          </p:cNvPr>
          <p:cNvGrpSpPr/>
          <p:nvPr/>
        </p:nvGrpSpPr>
        <p:grpSpPr>
          <a:xfrm>
            <a:off x="466246" y="3032601"/>
            <a:ext cx="1620278" cy="1297366"/>
            <a:chOff x="2777770" y="1126510"/>
            <a:chExt cx="1620278" cy="1297366"/>
          </a:xfrm>
        </p:grpSpPr>
        <p:sp>
          <p:nvSpPr>
            <p:cNvPr id="56" name="Rectangle 55">
              <a:extLst>
                <a:ext uri="{FF2B5EF4-FFF2-40B4-BE49-F238E27FC236}">
                  <a16:creationId xmlns:a16="http://schemas.microsoft.com/office/drawing/2014/main" id="{D7E7D1DE-F7D5-4925-ACE7-39CFED838E9E}"/>
                </a:ext>
              </a:extLst>
            </p:cNvPr>
            <p:cNvSpPr/>
            <p:nvPr/>
          </p:nvSpPr>
          <p:spPr>
            <a:xfrm>
              <a:off x="2777770" y="1126510"/>
              <a:ext cx="1620278" cy="1297366"/>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ylinder 15">
              <a:extLst>
                <a:ext uri="{FF2B5EF4-FFF2-40B4-BE49-F238E27FC236}">
                  <a16:creationId xmlns:a16="http://schemas.microsoft.com/office/drawing/2014/main" id="{62AC5FB6-CF65-4629-9DAB-4A2BA1F4BF4E}"/>
                </a:ext>
              </a:extLst>
            </p:cNvPr>
            <p:cNvSpPr/>
            <p:nvPr/>
          </p:nvSpPr>
          <p:spPr>
            <a:xfrm>
              <a:off x="3031755" y="1545664"/>
              <a:ext cx="748795"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artifacts</a:t>
              </a:r>
            </a:p>
          </p:txBody>
        </p:sp>
        <p:sp>
          <p:nvSpPr>
            <p:cNvPr id="54" name="Rectangle: Rounded Corners 53">
              <a:extLst>
                <a:ext uri="{FF2B5EF4-FFF2-40B4-BE49-F238E27FC236}">
                  <a16:creationId xmlns:a16="http://schemas.microsoft.com/office/drawing/2014/main" id="{CFC428A5-AA10-46DA-9877-A0D4A6FF7569}"/>
                </a:ext>
              </a:extLst>
            </p:cNvPr>
            <p:cNvSpPr/>
            <p:nvPr/>
          </p:nvSpPr>
          <p:spPr>
            <a:xfrm>
              <a:off x="2842144" y="1174815"/>
              <a:ext cx="1331677" cy="304491"/>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prstClr val="black"/>
                  </a:solidFill>
                  <a:effectLst/>
                  <a:uLnTx/>
                  <a:uFillTx/>
                  <a:latin typeface="Calibri" panose="020F0502020204030204"/>
                  <a:ea typeface="+mn-ea"/>
                  <a:cs typeface="+mn-cs"/>
                </a:rPr>
                <a:t>BuildReport.json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 name="Group 11">
            <a:extLst>
              <a:ext uri="{FF2B5EF4-FFF2-40B4-BE49-F238E27FC236}">
                <a16:creationId xmlns:a16="http://schemas.microsoft.com/office/drawing/2014/main" id="{F8AEE579-E36F-4C87-BD7C-B5AF1A4C4D8E}"/>
              </a:ext>
            </a:extLst>
          </p:cNvPr>
          <p:cNvGrpSpPr/>
          <p:nvPr/>
        </p:nvGrpSpPr>
        <p:grpSpPr>
          <a:xfrm>
            <a:off x="2423962" y="4329967"/>
            <a:ext cx="1446497" cy="959471"/>
            <a:chOff x="2574274" y="4335623"/>
            <a:chExt cx="1138915" cy="959471"/>
          </a:xfrm>
        </p:grpSpPr>
        <p:sp>
          <p:nvSpPr>
            <p:cNvPr id="47" name="Cylinder 46">
              <a:extLst>
                <a:ext uri="{FF2B5EF4-FFF2-40B4-BE49-F238E27FC236}">
                  <a16:creationId xmlns:a16="http://schemas.microsoft.com/office/drawing/2014/main" id="{05056642-58BC-45C9-93E8-8452C7CBF876}"/>
                </a:ext>
              </a:extLst>
            </p:cNvPr>
            <p:cNvSpPr/>
            <p:nvPr/>
          </p:nvSpPr>
          <p:spPr>
            <a:xfrm>
              <a:off x="2574274" y="4335623"/>
              <a:ext cx="1138915" cy="95947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prstClr val="white"/>
                  </a:solidFill>
                  <a:latin typeface="Calibri" panose="020F0502020204030204"/>
                </a:rPr>
                <a:t>myapp.tar</a:t>
              </a:r>
              <a:endPar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200" dirty="0">
                <a:solidFill>
                  <a:prstClr val="white"/>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9D8F04F7-3B18-4B70-8AEE-8AC916B61254}"/>
                </a:ext>
              </a:extLst>
            </p:cNvPr>
            <p:cNvSpPr/>
            <p:nvPr/>
          </p:nvSpPr>
          <p:spPr>
            <a:xfrm>
              <a:off x="2631947" y="4763112"/>
              <a:ext cx="1019168" cy="44034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prstClr val="black"/>
                  </a:solidFill>
                  <a:latin typeface="Calibri" panose="020F0502020204030204"/>
                </a:rPr>
                <a:t>Load1, </a:t>
              </a:r>
              <a:r>
                <a:rPr lang="en-US" sz="1200" b="1" dirty="0" err="1">
                  <a:solidFill>
                    <a:prstClr val="black"/>
                  </a:solidFill>
                  <a:latin typeface="Calibri" panose="020F0502020204030204"/>
                </a:rPr>
                <a:t>dbrm</a:t>
              </a:r>
              <a:r>
                <a:rPr lang="en-US" sz="1200" b="1" dirty="0">
                  <a:solidFill>
                    <a:prstClr val="black"/>
                  </a:solidFill>
                  <a:latin typeface="Calibri" panose="020F0502020204030204"/>
                </a:rPr>
                <a:t>…</a:t>
              </a: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manifest</a:t>
              </a:r>
            </a:p>
          </p:txBody>
        </p:sp>
      </p:grpSp>
      <p:sp>
        <p:nvSpPr>
          <p:cNvPr id="72" name="Rectangle 71">
            <a:extLst>
              <a:ext uri="{FF2B5EF4-FFF2-40B4-BE49-F238E27FC236}">
                <a16:creationId xmlns:a16="http://schemas.microsoft.com/office/drawing/2014/main" id="{262B3F67-D918-49C5-A43C-39B87F08BFCC}"/>
              </a:ext>
            </a:extLst>
          </p:cNvPr>
          <p:cNvSpPr/>
          <p:nvPr/>
        </p:nvSpPr>
        <p:spPr>
          <a:xfrm>
            <a:off x="9410037" y="4848877"/>
            <a:ext cx="2431102" cy="1305105"/>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$LPAR=</a:t>
            </a:r>
            <a:r>
              <a:rPr kumimoji="0" lang="en-US" sz="1600" b="1" i="0" u="none" strike="noStrike" kern="1200" cap="none" spc="0" normalizeH="0" baseline="0" noProof="0" dirty="0" err="1">
                <a:ln>
                  <a:noFill/>
                </a:ln>
                <a:solidFill>
                  <a:prstClr val="black"/>
                </a:solidFill>
                <a:effectLst/>
                <a:uLnTx/>
                <a:uFillTx/>
                <a:latin typeface="Calibri" panose="020F0502020204030204"/>
                <a:ea typeface="+mn-ea"/>
                <a:cs typeface="+mn-cs"/>
              </a:rPr>
              <a:t>xyz</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CICS – COPY LOAD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BATCH/CICS – COPY LOAD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DB2 BIND DBRM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NEWCOPY …</a:t>
            </a:r>
          </a:p>
        </p:txBody>
      </p:sp>
      <p:grpSp>
        <p:nvGrpSpPr>
          <p:cNvPr id="4" name="Group 3">
            <a:extLst>
              <a:ext uri="{FF2B5EF4-FFF2-40B4-BE49-F238E27FC236}">
                <a16:creationId xmlns:a16="http://schemas.microsoft.com/office/drawing/2014/main" id="{13B251C5-D0D3-435B-87FE-91D33D50BAF9}"/>
              </a:ext>
            </a:extLst>
          </p:cNvPr>
          <p:cNvGrpSpPr/>
          <p:nvPr/>
        </p:nvGrpSpPr>
        <p:grpSpPr>
          <a:xfrm>
            <a:off x="2423962" y="3241399"/>
            <a:ext cx="1645188" cy="1088568"/>
            <a:chOff x="2475444" y="1764350"/>
            <a:chExt cx="1645188" cy="1088568"/>
          </a:xfrm>
        </p:grpSpPr>
        <p:sp>
          <p:nvSpPr>
            <p:cNvPr id="46" name="Rectangle 45">
              <a:extLst>
                <a:ext uri="{FF2B5EF4-FFF2-40B4-BE49-F238E27FC236}">
                  <a16:creationId xmlns:a16="http://schemas.microsoft.com/office/drawing/2014/main" id="{A4E8B768-09F5-4BFB-9467-52F6CA88D0A7}"/>
                </a:ext>
              </a:extLst>
            </p:cNvPr>
            <p:cNvSpPr/>
            <p:nvPr/>
          </p:nvSpPr>
          <p:spPr>
            <a:xfrm>
              <a:off x="2475444" y="1764350"/>
              <a:ext cx="1645188"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Package.groovy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Arrow: Right 36">
              <a:extLst>
                <a:ext uri="{FF2B5EF4-FFF2-40B4-BE49-F238E27FC236}">
                  <a16:creationId xmlns:a16="http://schemas.microsoft.com/office/drawing/2014/main" id="{2B0EF209-9BB6-4FA0-A9F8-D899702D47DC}"/>
                </a:ext>
              </a:extLst>
            </p:cNvPr>
            <p:cNvSpPr/>
            <p:nvPr/>
          </p:nvSpPr>
          <p:spPr>
            <a:xfrm rot="5400000">
              <a:off x="3106108" y="2616235"/>
              <a:ext cx="235091" cy="23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4" name="Cylinder 43">
            <a:extLst>
              <a:ext uri="{FF2B5EF4-FFF2-40B4-BE49-F238E27FC236}">
                <a16:creationId xmlns:a16="http://schemas.microsoft.com/office/drawing/2014/main" id="{9D836648-4E8C-4F8F-AD70-0931A4A8B00D}"/>
              </a:ext>
            </a:extLst>
          </p:cNvPr>
          <p:cNvSpPr/>
          <p:nvPr/>
        </p:nvSpPr>
        <p:spPr>
          <a:xfrm>
            <a:off x="7007164" y="3834973"/>
            <a:ext cx="845635"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myapp.tar</a:t>
            </a:r>
          </a:p>
        </p:txBody>
      </p:sp>
      <p:grpSp>
        <p:nvGrpSpPr>
          <p:cNvPr id="9" name="Group 8">
            <a:extLst>
              <a:ext uri="{FF2B5EF4-FFF2-40B4-BE49-F238E27FC236}">
                <a16:creationId xmlns:a16="http://schemas.microsoft.com/office/drawing/2014/main" id="{3369779F-0E57-4C49-9667-5CB4F1A61CD4}"/>
              </a:ext>
            </a:extLst>
          </p:cNvPr>
          <p:cNvGrpSpPr/>
          <p:nvPr/>
        </p:nvGrpSpPr>
        <p:grpSpPr>
          <a:xfrm>
            <a:off x="282964" y="923239"/>
            <a:ext cx="1645188" cy="2060707"/>
            <a:chOff x="282964" y="923239"/>
            <a:chExt cx="1645188" cy="2060707"/>
          </a:xfrm>
        </p:grpSpPr>
        <p:grpSp>
          <p:nvGrpSpPr>
            <p:cNvPr id="7" name="Group 6">
              <a:extLst>
                <a:ext uri="{FF2B5EF4-FFF2-40B4-BE49-F238E27FC236}">
                  <a16:creationId xmlns:a16="http://schemas.microsoft.com/office/drawing/2014/main" id="{597C41C6-C27B-45E9-8A2D-7EE8968A682D}"/>
                </a:ext>
              </a:extLst>
            </p:cNvPr>
            <p:cNvGrpSpPr/>
            <p:nvPr/>
          </p:nvGrpSpPr>
          <p:grpSpPr>
            <a:xfrm>
              <a:off x="282964" y="1783600"/>
              <a:ext cx="1645188" cy="1200346"/>
              <a:chOff x="50296" y="840558"/>
              <a:chExt cx="1645188" cy="1200346"/>
            </a:xfrm>
          </p:grpSpPr>
          <p:sp>
            <p:nvSpPr>
              <p:cNvPr id="43" name="Arrow: Right 42">
                <a:extLst>
                  <a:ext uri="{FF2B5EF4-FFF2-40B4-BE49-F238E27FC236}">
                    <a16:creationId xmlns:a16="http://schemas.microsoft.com/office/drawing/2014/main" id="{6EEAD68D-2BC5-4CA2-83A1-47F20CBFCD33}"/>
                  </a:ext>
                </a:extLst>
              </p:cNvPr>
              <p:cNvSpPr/>
              <p:nvPr/>
            </p:nvSpPr>
            <p:spPr>
              <a:xfrm rot="5400000">
                <a:off x="660056" y="1746940"/>
                <a:ext cx="386232" cy="2016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A7CF6F75-36D6-4602-BD7A-27D0B55EC55B}"/>
                  </a:ext>
                </a:extLst>
              </p:cNvPr>
              <p:cNvSpPr/>
              <p:nvPr/>
            </p:nvSpPr>
            <p:spPr>
              <a:xfrm>
                <a:off x="50296" y="840558"/>
                <a:ext cx="1645188" cy="830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DBB</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Build.groovy</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9" name="Cylinder 48">
              <a:extLst>
                <a:ext uri="{FF2B5EF4-FFF2-40B4-BE49-F238E27FC236}">
                  <a16:creationId xmlns:a16="http://schemas.microsoft.com/office/drawing/2014/main" id="{1CE46478-2DA5-43B4-A90A-BB5C41B41C73}"/>
                </a:ext>
              </a:extLst>
            </p:cNvPr>
            <p:cNvSpPr/>
            <p:nvPr/>
          </p:nvSpPr>
          <p:spPr>
            <a:xfrm>
              <a:off x="674214" y="923239"/>
              <a:ext cx="937278" cy="573874"/>
            </a:xfrm>
            <a:prstGeom prst="ca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GIT</a:t>
              </a:r>
            </a:p>
          </p:txBody>
        </p:sp>
        <p:sp>
          <p:nvSpPr>
            <p:cNvPr id="55" name="Arrow: Right 54">
              <a:extLst>
                <a:ext uri="{FF2B5EF4-FFF2-40B4-BE49-F238E27FC236}">
                  <a16:creationId xmlns:a16="http://schemas.microsoft.com/office/drawing/2014/main" id="{924C2CDE-C511-4C5E-AB70-2F0C86879478}"/>
                </a:ext>
              </a:extLst>
            </p:cNvPr>
            <p:cNvSpPr/>
            <p:nvPr/>
          </p:nvSpPr>
          <p:spPr>
            <a:xfrm rot="5400000">
              <a:off x="1038254" y="1499283"/>
              <a:ext cx="235091" cy="23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3" name="Arrow: Right 52">
            <a:extLst>
              <a:ext uri="{FF2B5EF4-FFF2-40B4-BE49-F238E27FC236}">
                <a16:creationId xmlns:a16="http://schemas.microsoft.com/office/drawing/2014/main" id="{13DD3ACB-CF08-4247-9842-13A6FC7E3ED3}"/>
              </a:ext>
            </a:extLst>
          </p:cNvPr>
          <p:cNvSpPr/>
          <p:nvPr/>
        </p:nvSpPr>
        <p:spPr>
          <a:xfrm>
            <a:off x="1933920" y="3241399"/>
            <a:ext cx="354734" cy="206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4" name="Connector: Elbow 13">
            <a:extLst>
              <a:ext uri="{FF2B5EF4-FFF2-40B4-BE49-F238E27FC236}">
                <a16:creationId xmlns:a16="http://schemas.microsoft.com/office/drawing/2014/main" id="{AC829039-92FF-40D1-94F8-C415BB71DDEE}"/>
              </a:ext>
            </a:extLst>
          </p:cNvPr>
          <p:cNvCxnSpPr>
            <a:cxnSpLocks/>
            <a:stCxn id="44" idx="4"/>
            <a:endCxn id="72" idx="0"/>
          </p:cNvCxnSpPr>
          <p:nvPr/>
        </p:nvCxnSpPr>
        <p:spPr>
          <a:xfrm>
            <a:off x="7852799" y="4026031"/>
            <a:ext cx="2772789" cy="822846"/>
          </a:xfrm>
          <a:prstGeom prst="bentConnector2">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50" name="Cylinder 49">
            <a:extLst>
              <a:ext uri="{FF2B5EF4-FFF2-40B4-BE49-F238E27FC236}">
                <a16:creationId xmlns:a16="http://schemas.microsoft.com/office/drawing/2014/main" id="{F34ABDFF-C8AE-4235-99A4-F7262E56DDCC}"/>
              </a:ext>
            </a:extLst>
          </p:cNvPr>
          <p:cNvSpPr/>
          <p:nvPr/>
        </p:nvSpPr>
        <p:spPr>
          <a:xfrm>
            <a:off x="1194051" y="3638856"/>
            <a:ext cx="748795"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artifacts</a:t>
            </a:r>
          </a:p>
        </p:txBody>
      </p:sp>
      <p:sp>
        <p:nvSpPr>
          <p:cNvPr id="58" name="Cylinder 57">
            <a:extLst>
              <a:ext uri="{FF2B5EF4-FFF2-40B4-BE49-F238E27FC236}">
                <a16:creationId xmlns:a16="http://schemas.microsoft.com/office/drawing/2014/main" id="{2764BC73-4430-40AA-ABF0-4343D70E2109}"/>
              </a:ext>
            </a:extLst>
          </p:cNvPr>
          <p:cNvSpPr/>
          <p:nvPr/>
        </p:nvSpPr>
        <p:spPr>
          <a:xfrm>
            <a:off x="610594" y="3565942"/>
            <a:ext cx="748795" cy="4234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artifacts</a:t>
            </a:r>
          </a:p>
        </p:txBody>
      </p:sp>
      <p:sp>
        <p:nvSpPr>
          <p:cNvPr id="20" name="TextBox 19">
            <a:extLst>
              <a:ext uri="{FF2B5EF4-FFF2-40B4-BE49-F238E27FC236}">
                <a16:creationId xmlns:a16="http://schemas.microsoft.com/office/drawing/2014/main" id="{C171A9C7-F636-4B1C-90E8-951E84C3D332}"/>
              </a:ext>
            </a:extLst>
          </p:cNvPr>
          <p:cNvSpPr txBox="1"/>
          <p:nvPr/>
        </p:nvSpPr>
        <p:spPr>
          <a:xfrm>
            <a:off x="8662965" y="3493455"/>
            <a:ext cx="1134157" cy="353943"/>
          </a:xfrm>
          <a:prstGeom prst="rect">
            <a:avLst/>
          </a:prstGeom>
          <a:noFill/>
        </p:spPr>
        <p:txBody>
          <a:bodyPr wrap="square" rtlCol="0">
            <a:spAutoFit/>
          </a:bodyPr>
          <a:lstStyle/>
          <a:p>
            <a:r>
              <a:rPr lang="en-US" dirty="0"/>
              <a:t>Deploy</a:t>
            </a:r>
          </a:p>
        </p:txBody>
      </p:sp>
      <p:sp>
        <p:nvSpPr>
          <p:cNvPr id="59" name="TextBox 58">
            <a:extLst>
              <a:ext uri="{FF2B5EF4-FFF2-40B4-BE49-F238E27FC236}">
                <a16:creationId xmlns:a16="http://schemas.microsoft.com/office/drawing/2014/main" id="{AE88C308-F181-4404-89A1-7CE9D56515C5}"/>
              </a:ext>
            </a:extLst>
          </p:cNvPr>
          <p:cNvSpPr txBox="1"/>
          <p:nvPr/>
        </p:nvSpPr>
        <p:spPr>
          <a:xfrm>
            <a:off x="1604764" y="1410414"/>
            <a:ext cx="1134157" cy="353943"/>
          </a:xfrm>
          <a:prstGeom prst="rect">
            <a:avLst/>
          </a:prstGeom>
          <a:noFill/>
        </p:spPr>
        <p:txBody>
          <a:bodyPr wrap="square" rtlCol="0">
            <a:spAutoFit/>
          </a:bodyPr>
          <a:lstStyle/>
          <a:p>
            <a:r>
              <a:rPr lang="en-US" dirty="0"/>
              <a:t>Build </a:t>
            </a:r>
          </a:p>
        </p:txBody>
      </p:sp>
      <p:sp>
        <p:nvSpPr>
          <p:cNvPr id="61" name="TextBox 60">
            <a:extLst>
              <a:ext uri="{FF2B5EF4-FFF2-40B4-BE49-F238E27FC236}">
                <a16:creationId xmlns:a16="http://schemas.microsoft.com/office/drawing/2014/main" id="{867E12F5-8429-4FF2-AA6D-789009929AD6}"/>
              </a:ext>
            </a:extLst>
          </p:cNvPr>
          <p:cNvSpPr txBox="1"/>
          <p:nvPr/>
        </p:nvSpPr>
        <p:spPr>
          <a:xfrm>
            <a:off x="4007296" y="4441696"/>
            <a:ext cx="1134157" cy="353943"/>
          </a:xfrm>
          <a:prstGeom prst="rect">
            <a:avLst/>
          </a:prstGeom>
          <a:noFill/>
        </p:spPr>
        <p:txBody>
          <a:bodyPr wrap="square" rtlCol="0">
            <a:spAutoFit/>
          </a:bodyPr>
          <a:lstStyle/>
          <a:p>
            <a:r>
              <a:rPr lang="en-US" dirty="0"/>
              <a:t>Release </a:t>
            </a:r>
          </a:p>
        </p:txBody>
      </p:sp>
      <p:grpSp>
        <p:nvGrpSpPr>
          <p:cNvPr id="11" name="Group 10">
            <a:extLst>
              <a:ext uri="{FF2B5EF4-FFF2-40B4-BE49-F238E27FC236}">
                <a16:creationId xmlns:a16="http://schemas.microsoft.com/office/drawing/2014/main" id="{D0AEEF92-AB1F-451E-BE47-F4C16C32386B}"/>
              </a:ext>
            </a:extLst>
          </p:cNvPr>
          <p:cNvGrpSpPr/>
          <p:nvPr/>
        </p:nvGrpSpPr>
        <p:grpSpPr>
          <a:xfrm>
            <a:off x="4996155" y="2360043"/>
            <a:ext cx="2973378" cy="2878407"/>
            <a:chOff x="4315897" y="477215"/>
            <a:chExt cx="2973378" cy="2878407"/>
          </a:xfrm>
        </p:grpSpPr>
        <p:sp>
          <p:nvSpPr>
            <p:cNvPr id="35" name="Rectangle 34">
              <a:extLst>
                <a:ext uri="{FF2B5EF4-FFF2-40B4-BE49-F238E27FC236}">
                  <a16:creationId xmlns:a16="http://schemas.microsoft.com/office/drawing/2014/main" id="{B19808EF-17A7-40E7-B5D2-37BCFAC79E91}"/>
                </a:ext>
              </a:extLst>
            </p:cNvPr>
            <p:cNvSpPr/>
            <p:nvPr/>
          </p:nvSpPr>
          <p:spPr>
            <a:xfrm>
              <a:off x="4315897" y="2803057"/>
              <a:ext cx="1645188" cy="5525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Calibri" panose="020F0502020204030204"/>
                  <a:ea typeface="+mn-ea"/>
                  <a:cs typeface="+mn-cs"/>
                </a:rPr>
                <a:t>BuzTool</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Arrow: Right 38">
              <a:extLst>
                <a:ext uri="{FF2B5EF4-FFF2-40B4-BE49-F238E27FC236}">
                  <a16:creationId xmlns:a16="http://schemas.microsoft.com/office/drawing/2014/main" id="{7080C374-BD16-430B-9515-BD3CD514438D}"/>
                </a:ext>
              </a:extLst>
            </p:cNvPr>
            <p:cNvSpPr/>
            <p:nvPr/>
          </p:nvSpPr>
          <p:spPr>
            <a:xfrm rot="16200000">
              <a:off x="5343469" y="2455052"/>
              <a:ext cx="235091" cy="23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7B9DE2E6-6989-4E3B-8EDE-7DF3535CBE28}"/>
                </a:ext>
              </a:extLst>
            </p:cNvPr>
            <p:cNvGrpSpPr/>
            <p:nvPr/>
          </p:nvGrpSpPr>
          <p:grpSpPr>
            <a:xfrm>
              <a:off x="4849345" y="477215"/>
              <a:ext cx="2439930" cy="1867644"/>
              <a:chOff x="4764351" y="546070"/>
              <a:chExt cx="2439930" cy="1867644"/>
            </a:xfrm>
          </p:grpSpPr>
          <p:grpSp>
            <p:nvGrpSpPr>
              <p:cNvPr id="68" name="Group 67">
                <a:extLst>
                  <a:ext uri="{FF2B5EF4-FFF2-40B4-BE49-F238E27FC236}">
                    <a16:creationId xmlns:a16="http://schemas.microsoft.com/office/drawing/2014/main" id="{7FA5448A-DD78-4AD1-B282-9D7D1790EFA5}"/>
                  </a:ext>
                </a:extLst>
              </p:cNvPr>
              <p:cNvGrpSpPr/>
              <p:nvPr/>
            </p:nvGrpSpPr>
            <p:grpSpPr>
              <a:xfrm>
                <a:off x="4764351" y="546070"/>
                <a:ext cx="2439930" cy="1867644"/>
                <a:chOff x="5977617" y="2802226"/>
                <a:chExt cx="2439930" cy="1867644"/>
              </a:xfrm>
            </p:grpSpPr>
            <p:sp>
              <p:nvSpPr>
                <p:cNvPr id="62" name="Rectangle 61">
                  <a:extLst>
                    <a:ext uri="{FF2B5EF4-FFF2-40B4-BE49-F238E27FC236}">
                      <a16:creationId xmlns:a16="http://schemas.microsoft.com/office/drawing/2014/main" id="{1BBBCA3C-39BB-42E2-BA6A-979380E8611B}"/>
                    </a:ext>
                  </a:extLst>
                </p:cNvPr>
                <p:cNvSpPr/>
                <p:nvPr/>
              </p:nvSpPr>
              <p:spPr>
                <a:xfrm>
                  <a:off x="5977617" y="3288046"/>
                  <a:ext cx="2431102" cy="1381824"/>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Component Version</a:t>
                  </a:r>
                  <a:endParaRPr lang="en-US" sz="1800" dirty="0">
                    <a:solidFill>
                      <a:prstClr val="white"/>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lang="en-US" sz="1800" dirty="0">
                    <a:solidFill>
                      <a:prstClr val="white"/>
                    </a:solidFill>
                    <a:latin typeface="Calibri" panose="020F0502020204030204"/>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 name="Cylinder 59">
                  <a:extLst>
                    <a:ext uri="{FF2B5EF4-FFF2-40B4-BE49-F238E27FC236}">
                      <a16:creationId xmlns:a16="http://schemas.microsoft.com/office/drawing/2014/main" id="{E0A5669D-1A82-4D29-B76B-EFEF486660D1}"/>
                    </a:ext>
                  </a:extLst>
                </p:cNvPr>
                <p:cNvSpPr/>
                <p:nvPr/>
              </p:nvSpPr>
              <p:spPr>
                <a:xfrm>
                  <a:off x="6197507" y="4192590"/>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3" name="Rectangle 62">
                  <a:extLst>
                    <a:ext uri="{FF2B5EF4-FFF2-40B4-BE49-F238E27FC236}">
                      <a16:creationId xmlns:a16="http://schemas.microsoft.com/office/drawing/2014/main" id="{48A3E250-92B6-4011-A418-C0C605EB626D}"/>
                    </a:ext>
                  </a:extLst>
                </p:cNvPr>
                <p:cNvSpPr/>
                <p:nvPr/>
              </p:nvSpPr>
              <p:spPr>
                <a:xfrm>
                  <a:off x="5986445" y="2802226"/>
                  <a:ext cx="2431102" cy="50379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UCD Code Station</a:t>
                  </a:r>
                </a:p>
              </p:txBody>
            </p:sp>
            <p:sp>
              <p:nvSpPr>
                <p:cNvPr id="64" name="Cylinder 63">
                  <a:extLst>
                    <a:ext uri="{FF2B5EF4-FFF2-40B4-BE49-F238E27FC236}">
                      <a16:creationId xmlns:a16="http://schemas.microsoft.com/office/drawing/2014/main" id="{8648413D-6B80-4489-96F3-543983A84BD6}"/>
                    </a:ext>
                  </a:extLst>
                </p:cNvPr>
                <p:cNvSpPr/>
                <p:nvPr/>
              </p:nvSpPr>
              <p:spPr>
                <a:xfrm>
                  <a:off x="6274323" y="3893024"/>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5" name="Cylinder 64">
                  <a:extLst>
                    <a:ext uri="{FF2B5EF4-FFF2-40B4-BE49-F238E27FC236}">
                      <a16:creationId xmlns:a16="http://schemas.microsoft.com/office/drawing/2014/main" id="{9AE549DC-0BEC-4E9A-9490-A0F43A957C76}"/>
                    </a:ext>
                  </a:extLst>
                </p:cNvPr>
                <p:cNvSpPr/>
                <p:nvPr/>
              </p:nvSpPr>
              <p:spPr>
                <a:xfrm>
                  <a:off x="6643356" y="4081507"/>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6" name="Cylinder 65">
                  <a:extLst>
                    <a:ext uri="{FF2B5EF4-FFF2-40B4-BE49-F238E27FC236}">
                      <a16:creationId xmlns:a16="http://schemas.microsoft.com/office/drawing/2014/main" id="{F6A1DDC7-3BC6-4093-A508-186C77B94C11}"/>
                    </a:ext>
                  </a:extLst>
                </p:cNvPr>
                <p:cNvSpPr/>
                <p:nvPr/>
              </p:nvSpPr>
              <p:spPr>
                <a:xfrm>
                  <a:off x="7355165" y="4168858"/>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sp>
              <p:nvSpPr>
                <p:cNvPr id="67" name="Cylinder 66">
                  <a:extLst>
                    <a:ext uri="{FF2B5EF4-FFF2-40B4-BE49-F238E27FC236}">
                      <a16:creationId xmlns:a16="http://schemas.microsoft.com/office/drawing/2014/main" id="{3D5AE88F-8262-423E-A041-622B0BF7D979}"/>
                    </a:ext>
                  </a:extLst>
                </p:cNvPr>
                <p:cNvSpPr/>
                <p:nvPr/>
              </p:nvSpPr>
              <p:spPr>
                <a:xfrm>
                  <a:off x="7548401" y="3670922"/>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grpSp>
          <p:sp>
            <p:nvSpPr>
              <p:cNvPr id="45" name="Cylinder 44">
                <a:extLst>
                  <a:ext uri="{FF2B5EF4-FFF2-40B4-BE49-F238E27FC236}">
                    <a16:creationId xmlns:a16="http://schemas.microsoft.com/office/drawing/2014/main" id="{2A81F461-6436-4244-A6F4-DC99CB8EB48B}"/>
                  </a:ext>
                </a:extLst>
              </p:cNvPr>
              <p:cNvSpPr/>
              <p:nvPr/>
            </p:nvSpPr>
            <p:spPr>
              <a:xfrm>
                <a:off x="5929889" y="1634294"/>
                <a:ext cx="707992" cy="38211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TARFILE</a:t>
                </a:r>
              </a:p>
            </p:txBody>
          </p:sp>
        </p:grpSp>
      </p:grpSp>
      <p:sp>
        <p:nvSpPr>
          <p:cNvPr id="27" name="TextBox 26">
            <a:extLst>
              <a:ext uri="{FF2B5EF4-FFF2-40B4-BE49-F238E27FC236}">
                <a16:creationId xmlns:a16="http://schemas.microsoft.com/office/drawing/2014/main" id="{676730BC-7A4B-480D-91FF-9E4151A768A6}"/>
              </a:ext>
            </a:extLst>
          </p:cNvPr>
          <p:cNvSpPr txBox="1"/>
          <p:nvPr/>
        </p:nvSpPr>
        <p:spPr>
          <a:xfrm>
            <a:off x="282964" y="6151848"/>
            <a:ext cx="2785177" cy="353943"/>
          </a:xfrm>
          <a:prstGeom prst="rect">
            <a:avLst/>
          </a:prstGeom>
          <a:noFill/>
        </p:spPr>
        <p:txBody>
          <a:bodyPr wrap="square" rtlCol="0">
            <a:spAutoFit/>
          </a:bodyPr>
          <a:lstStyle/>
          <a:p>
            <a:r>
              <a:rPr lang="en-US" dirty="0"/>
              <a:t>Continuous Integration</a:t>
            </a:r>
          </a:p>
        </p:txBody>
      </p:sp>
      <p:sp>
        <p:nvSpPr>
          <p:cNvPr id="70" name="TextBox 69">
            <a:extLst>
              <a:ext uri="{FF2B5EF4-FFF2-40B4-BE49-F238E27FC236}">
                <a16:creationId xmlns:a16="http://schemas.microsoft.com/office/drawing/2014/main" id="{D0282588-88A0-46B2-9797-C6FE1D1A6E0E}"/>
              </a:ext>
            </a:extLst>
          </p:cNvPr>
          <p:cNvSpPr txBox="1"/>
          <p:nvPr/>
        </p:nvSpPr>
        <p:spPr>
          <a:xfrm>
            <a:off x="6415790" y="6151848"/>
            <a:ext cx="2785177" cy="353943"/>
          </a:xfrm>
          <a:prstGeom prst="rect">
            <a:avLst/>
          </a:prstGeom>
          <a:noFill/>
        </p:spPr>
        <p:txBody>
          <a:bodyPr wrap="square" rtlCol="0">
            <a:spAutoFit/>
          </a:bodyPr>
          <a:lstStyle/>
          <a:p>
            <a:r>
              <a:rPr lang="en-US" dirty="0"/>
              <a:t>Continuous Deployment</a:t>
            </a:r>
          </a:p>
        </p:txBody>
      </p:sp>
    </p:spTree>
    <p:extLst>
      <p:ext uri="{BB962C8B-B14F-4D97-AF65-F5344CB8AC3E}">
        <p14:creationId xmlns:p14="http://schemas.microsoft.com/office/powerpoint/2010/main" val="4291594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7C1D4EE-F1B3-44EA-8E71-0C128FDBD7D8}"/>
              </a:ext>
            </a:extLst>
          </p:cNvPr>
          <p:cNvSpPr/>
          <p:nvPr/>
        </p:nvSpPr>
        <p:spPr>
          <a:xfrm>
            <a:off x="2087879" y="118757"/>
            <a:ext cx="7843521" cy="11823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Urban Code Deploy</a:t>
            </a:r>
          </a:p>
          <a:p>
            <a:pPr algn="ctr"/>
            <a:r>
              <a:rPr lang="en-US" sz="4000" b="1" dirty="0"/>
              <a:t>Artifact Store – Code Station</a:t>
            </a:r>
          </a:p>
        </p:txBody>
      </p:sp>
      <p:pic>
        <p:nvPicPr>
          <p:cNvPr id="11" name="Picture 10">
            <a:extLst>
              <a:ext uri="{FF2B5EF4-FFF2-40B4-BE49-F238E27FC236}">
                <a16:creationId xmlns:a16="http://schemas.microsoft.com/office/drawing/2014/main" id="{6C021337-D807-43B1-9684-F00D3987A5F6}"/>
              </a:ext>
            </a:extLst>
          </p:cNvPr>
          <p:cNvPicPr>
            <a:picLocks noChangeAspect="1"/>
          </p:cNvPicPr>
          <p:nvPr/>
        </p:nvPicPr>
        <p:blipFill rotWithShape="1">
          <a:blip r:embed="rId2"/>
          <a:srcRect t="64292"/>
          <a:stretch/>
        </p:blipFill>
        <p:spPr>
          <a:xfrm>
            <a:off x="0" y="4166144"/>
            <a:ext cx="12192000" cy="2693693"/>
          </a:xfrm>
          <a:prstGeom prst="rect">
            <a:avLst/>
          </a:prstGeom>
        </p:spPr>
      </p:pic>
      <p:pic>
        <p:nvPicPr>
          <p:cNvPr id="12" name="Picture 11">
            <a:extLst>
              <a:ext uri="{FF2B5EF4-FFF2-40B4-BE49-F238E27FC236}">
                <a16:creationId xmlns:a16="http://schemas.microsoft.com/office/drawing/2014/main" id="{C78E79E4-C7F5-42D9-9092-B9B54C72EEA4}"/>
              </a:ext>
            </a:extLst>
          </p:cNvPr>
          <p:cNvPicPr>
            <a:picLocks noChangeAspect="1"/>
          </p:cNvPicPr>
          <p:nvPr/>
        </p:nvPicPr>
        <p:blipFill rotWithShape="1">
          <a:blip r:embed="rId2"/>
          <a:srcRect r="70083" b="64414"/>
          <a:stretch/>
        </p:blipFill>
        <p:spPr>
          <a:xfrm>
            <a:off x="0" y="2624198"/>
            <a:ext cx="4714240" cy="2807581"/>
          </a:xfrm>
          <a:prstGeom prst="rect">
            <a:avLst/>
          </a:prstGeom>
        </p:spPr>
      </p:pic>
      <p:grpSp>
        <p:nvGrpSpPr>
          <p:cNvPr id="13" name="Diagram group">
            <a:extLst>
              <a:ext uri="{FF2B5EF4-FFF2-40B4-BE49-F238E27FC236}">
                <a16:creationId xmlns:a16="http://schemas.microsoft.com/office/drawing/2014/main" id="{39CA5516-B215-4AEF-B63F-79EA4F0CFCAD}"/>
              </a:ext>
            </a:extLst>
          </p:cNvPr>
          <p:cNvGrpSpPr/>
          <p:nvPr/>
        </p:nvGrpSpPr>
        <p:grpSpPr>
          <a:xfrm>
            <a:off x="11084487" y="91656"/>
            <a:ext cx="965273" cy="934795"/>
            <a:chOff x="3987904" y="510298"/>
            <a:chExt cx="1159656" cy="1159453"/>
          </a:xfrm>
          <a:scene3d>
            <a:camera prst="isometricOffAxis2Left" zoom="95000"/>
            <a:lightRig rig="flat" dir="t"/>
          </a:scene3d>
        </p:grpSpPr>
        <p:grpSp>
          <p:nvGrpSpPr>
            <p:cNvPr id="14" name="Group 13">
              <a:extLst>
                <a:ext uri="{FF2B5EF4-FFF2-40B4-BE49-F238E27FC236}">
                  <a16:creationId xmlns:a16="http://schemas.microsoft.com/office/drawing/2014/main" id="{E90B0D45-3AF0-4B7B-9325-7B98B6B05FBE}"/>
                </a:ext>
              </a:extLst>
            </p:cNvPr>
            <p:cNvGrpSpPr/>
            <p:nvPr/>
          </p:nvGrpSpPr>
          <p:grpSpPr>
            <a:xfrm>
              <a:off x="3987904" y="510298"/>
              <a:ext cx="1159656" cy="1159453"/>
              <a:chOff x="3987904" y="510298"/>
              <a:chExt cx="1159656" cy="1159453"/>
            </a:xfrm>
          </p:grpSpPr>
          <p:sp>
            <p:nvSpPr>
              <p:cNvPr id="15" name="Oval 14">
                <a:extLst>
                  <a:ext uri="{FF2B5EF4-FFF2-40B4-BE49-F238E27FC236}">
                    <a16:creationId xmlns:a16="http://schemas.microsoft.com/office/drawing/2014/main" id="{7285D0CF-EDDB-4241-96A4-79F7F1554684}"/>
                  </a:ext>
                </a:extLst>
              </p:cNvPr>
              <p:cNvSpPr/>
              <p:nvPr/>
            </p:nvSpPr>
            <p:spPr>
              <a:xfrm>
                <a:off x="3987904" y="510298"/>
                <a:ext cx="1159656" cy="1159453"/>
              </a:xfrm>
              <a:prstGeom prst="ellipse">
                <a:avLst/>
              </a:prstGeom>
              <a:sp3d z="57150" extrusionH="63500" prstMaterial="matte"/>
            </p:spPr>
            <p:style>
              <a:lnRef idx="1">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Oval 4">
                <a:extLst>
                  <a:ext uri="{FF2B5EF4-FFF2-40B4-BE49-F238E27FC236}">
                    <a16:creationId xmlns:a16="http://schemas.microsoft.com/office/drawing/2014/main" id="{1410144E-DB05-4265-8D86-D94B39A39D72}"/>
                  </a:ext>
                </a:extLst>
              </p:cNvPr>
              <p:cNvSpPr txBox="1"/>
              <p:nvPr/>
            </p:nvSpPr>
            <p:spPr>
              <a:xfrm>
                <a:off x="4153569" y="675966"/>
                <a:ext cx="828326" cy="828118"/>
              </a:xfrm>
              <a:prstGeom prst="rect">
                <a:avLst/>
              </a:prstGeom>
              <a:sp3d z="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Artifact Store</a:t>
                </a:r>
              </a:p>
            </p:txBody>
          </p:sp>
        </p:grpSp>
      </p:grpSp>
      <p:pic>
        <p:nvPicPr>
          <p:cNvPr id="17" name="Picture 16">
            <a:extLst>
              <a:ext uri="{FF2B5EF4-FFF2-40B4-BE49-F238E27FC236}">
                <a16:creationId xmlns:a16="http://schemas.microsoft.com/office/drawing/2014/main" id="{C78F9EA0-DAA1-4FAC-8A78-C1654BA4E570}"/>
              </a:ext>
            </a:extLst>
          </p:cNvPr>
          <p:cNvPicPr>
            <a:picLocks noChangeAspect="1"/>
          </p:cNvPicPr>
          <p:nvPr/>
        </p:nvPicPr>
        <p:blipFill rotWithShape="1">
          <a:blip r:embed="rId3"/>
          <a:srcRect l="2099" t="17713" r="30651" b="35153"/>
          <a:stretch/>
        </p:blipFill>
        <p:spPr>
          <a:xfrm>
            <a:off x="4541520" y="1842423"/>
            <a:ext cx="7508240" cy="2850432"/>
          </a:xfrm>
          <a:prstGeom prst="rect">
            <a:avLst/>
          </a:prstGeom>
          <a:ln>
            <a:noFill/>
          </a:ln>
          <a:effectLst>
            <a:outerShdw blurRad="292100" dist="139700" dir="2700000" algn="tl" rotWithShape="0">
              <a:srgbClr val="333333">
                <a:alpha val="65000"/>
              </a:srgbClr>
            </a:outerShdw>
          </a:effectLst>
        </p:spPr>
      </p:pic>
      <p:sp>
        <p:nvSpPr>
          <p:cNvPr id="18" name="Arrow: Curved Left 17">
            <a:extLst>
              <a:ext uri="{FF2B5EF4-FFF2-40B4-BE49-F238E27FC236}">
                <a16:creationId xmlns:a16="http://schemas.microsoft.com/office/drawing/2014/main" id="{0623DE0E-8DED-4AB5-80A0-1154D1F0D0EF}"/>
              </a:ext>
            </a:extLst>
          </p:cNvPr>
          <p:cNvSpPr/>
          <p:nvPr/>
        </p:nvSpPr>
        <p:spPr>
          <a:xfrm rot="4604757" flipH="1">
            <a:off x="4250711" y="3038625"/>
            <a:ext cx="230625" cy="771205"/>
          </a:xfrm>
          <a:prstGeom prst="curvedLeftArrow">
            <a:avLst/>
          </a:prstGeom>
          <a:solidFill>
            <a:schemeClr val="accent2">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19" name="Speech Bubble: Rectangle with Corners Rounded 18">
            <a:extLst>
              <a:ext uri="{FF2B5EF4-FFF2-40B4-BE49-F238E27FC236}">
                <a16:creationId xmlns:a16="http://schemas.microsoft.com/office/drawing/2014/main" id="{610080AE-1B6C-4822-82C2-95ECDE9A37FE}"/>
              </a:ext>
            </a:extLst>
          </p:cNvPr>
          <p:cNvSpPr/>
          <p:nvPr/>
        </p:nvSpPr>
        <p:spPr>
          <a:xfrm>
            <a:off x="4404995" y="5635418"/>
            <a:ext cx="3567430" cy="751840"/>
          </a:xfrm>
          <a:prstGeom prst="wedgeRoundRectCallout">
            <a:avLst>
              <a:gd name="adj1" fmla="val -59377"/>
              <a:gd name="adj2" fmla="val -147550"/>
              <a:gd name="adj3" fmla="val 16667"/>
            </a:avLst>
          </a:prstGeom>
          <a:solidFill>
            <a:schemeClr val="bg1">
              <a:lumMod val="85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Link to trace  back to DBB Build Report for this release</a:t>
            </a:r>
          </a:p>
        </p:txBody>
      </p:sp>
      <p:pic>
        <p:nvPicPr>
          <p:cNvPr id="20" name="Picture 19">
            <a:extLst>
              <a:ext uri="{FF2B5EF4-FFF2-40B4-BE49-F238E27FC236}">
                <a16:creationId xmlns:a16="http://schemas.microsoft.com/office/drawing/2014/main" id="{7140A22E-14EF-4DBF-A2B7-435747C77C8A}"/>
              </a:ext>
            </a:extLst>
          </p:cNvPr>
          <p:cNvPicPr>
            <a:picLocks noChangeAspect="1"/>
          </p:cNvPicPr>
          <p:nvPr/>
        </p:nvPicPr>
        <p:blipFill rotWithShape="1">
          <a:blip r:embed="rId2"/>
          <a:srcRect r="88700" b="95286"/>
          <a:stretch/>
        </p:blipFill>
        <p:spPr>
          <a:xfrm>
            <a:off x="0" y="2588431"/>
            <a:ext cx="1680983" cy="394510"/>
          </a:xfrm>
          <a:prstGeom prst="rect">
            <a:avLst/>
          </a:prstGeom>
          <a:effectLst>
            <a:glow rad="520700">
              <a:schemeClr val="accent2">
                <a:lumMod val="60000"/>
                <a:lumOff val="40000"/>
                <a:alpha val="40000"/>
              </a:schemeClr>
            </a:glow>
            <a:reflection stA="45000" endPos="0" dist="50800" dir="5400000" sy="-100000" algn="bl" rotWithShape="0"/>
          </a:effectLst>
        </p:spPr>
      </p:pic>
    </p:spTree>
    <p:extLst>
      <p:ext uri="{BB962C8B-B14F-4D97-AF65-F5344CB8AC3E}">
        <p14:creationId xmlns:p14="http://schemas.microsoft.com/office/powerpoint/2010/main" val="16436569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CB6330-0427-4CB3-9EA8-FA10627178E0}"/>
              </a:ext>
            </a:extLst>
          </p:cNvPr>
          <p:cNvPicPr>
            <a:picLocks noChangeAspect="1"/>
          </p:cNvPicPr>
          <p:nvPr/>
        </p:nvPicPr>
        <p:blipFill rotWithShape="1">
          <a:blip r:embed="rId2"/>
          <a:srcRect t="23846" b="10385"/>
          <a:stretch/>
        </p:blipFill>
        <p:spPr>
          <a:xfrm>
            <a:off x="0" y="2514600"/>
            <a:ext cx="12192000" cy="4343400"/>
          </a:xfrm>
          <a:prstGeom prst="rect">
            <a:avLst/>
          </a:prstGeom>
        </p:spPr>
      </p:pic>
      <p:grpSp>
        <p:nvGrpSpPr>
          <p:cNvPr id="6" name="Diagram group">
            <a:extLst>
              <a:ext uri="{FF2B5EF4-FFF2-40B4-BE49-F238E27FC236}">
                <a16:creationId xmlns:a16="http://schemas.microsoft.com/office/drawing/2014/main" id="{E68037E6-F754-4020-8ED7-622A342C79BB}"/>
              </a:ext>
            </a:extLst>
          </p:cNvPr>
          <p:cNvGrpSpPr/>
          <p:nvPr/>
        </p:nvGrpSpPr>
        <p:grpSpPr>
          <a:xfrm>
            <a:off x="10881360" y="111760"/>
            <a:ext cx="1199588" cy="1026160"/>
            <a:chOff x="5271677" y="510298"/>
            <a:chExt cx="1159656" cy="1159453"/>
          </a:xfrm>
          <a:scene3d>
            <a:camera prst="isometricOffAxis2Left" zoom="95000"/>
            <a:lightRig rig="flat" dir="t"/>
          </a:scene3d>
        </p:grpSpPr>
        <p:grpSp>
          <p:nvGrpSpPr>
            <p:cNvPr id="7" name="Group 6">
              <a:extLst>
                <a:ext uri="{FF2B5EF4-FFF2-40B4-BE49-F238E27FC236}">
                  <a16:creationId xmlns:a16="http://schemas.microsoft.com/office/drawing/2014/main" id="{0FD7D24A-C0EB-4F91-A8CB-66057B427197}"/>
                </a:ext>
              </a:extLst>
            </p:cNvPr>
            <p:cNvGrpSpPr/>
            <p:nvPr/>
          </p:nvGrpSpPr>
          <p:grpSpPr>
            <a:xfrm>
              <a:off x="5271677" y="510298"/>
              <a:ext cx="1159656" cy="1159453"/>
              <a:chOff x="5271677" y="510298"/>
              <a:chExt cx="1159656" cy="1159453"/>
            </a:xfrm>
          </p:grpSpPr>
          <p:sp>
            <p:nvSpPr>
              <p:cNvPr id="8" name="Oval 7">
                <a:extLst>
                  <a:ext uri="{FF2B5EF4-FFF2-40B4-BE49-F238E27FC236}">
                    <a16:creationId xmlns:a16="http://schemas.microsoft.com/office/drawing/2014/main" id="{22428610-FE00-481E-A535-36745EF77369}"/>
                  </a:ext>
                </a:extLst>
              </p:cNvPr>
              <p:cNvSpPr/>
              <p:nvPr/>
            </p:nvSpPr>
            <p:spPr>
              <a:xfrm>
                <a:off x="5271677" y="510298"/>
                <a:ext cx="1159656" cy="1159453"/>
              </a:xfrm>
              <a:prstGeom prst="ellipse">
                <a:avLst/>
              </a:prstGeom>
              <a:sp3d z="57150" extrusionH="63500" prstMaterial="matte"/>
            </p:spPr>
            <p:style>
              <a:lnRef idx="1">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9" name="Oval 4">
                <a:extLst>
                  <a:ext uri="{FF2B5EF4-FFF2-40B4-BE49-F238E27FC236}">
                    <a16:creationId xmlns:a16="http://schemas.microsoft.com/office/drawing/2014/main" id="{C2614B81-AF85-4A64-AB54-989A04DE04EF}"/>
                  </a:ext>
                </a:extLst>
              </p:cNvPr>
              <p:cNvSpPr txBox="1"/>
              <p:nvPr/>
            </p:nvSpPr>
            <p:spPr>
              <a:xfrm>
                <a:off x="5437342" y="675966"/>
                <a:ext cx="828326" cy="828118"/>
              </a:xfrm>
              <a:prstGeom prst="rect">
                <a:avLst/>
              </a:prstGeom>
              <a:sp3d z="5715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Deployment</a:t>
                </a:r>
              </a:p>
            </p:txBody>
          </p:sp>
        </p:grpSp>
      </p:grpSp>
      <p:sp>
        <p:nvSpPr>
          <p:cNvPr id="10" name="Rectangle 9">
            <a:extLst>
              <a:ext uri="{FF2B5EF4-FFF2-40B4-BE49-F238E27FC236}">
                <a16:creationId xmlns:a16="http://schemas.microsoft.com/office/drawing/2014/main" id="{EED6C6DC-A11B-4D54-B86D-002BCB17435A}"/>
              </a:ext>
            </a:extLst>
          </p:cNvPr>
          <p:cNvSpPr/>
          <p:nvPr/>
        </p:nvSpPr>
        <p:spPr>
          <a:xfrm>
            <a:off x="2087879" y="118758"/>
            <a:ext cx="7660639" cy="793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Deployment details</a:t>
            </a:r>
          </a:p>
        </p:txBody>
      </p:sp>
      <p:pic>
        <p:nvPicPr>
          <p:cNvPr id="11" name="Picture 10">
            <a:extLst>
              <a:ext uri="{FF2B5EF4-FFF2-40B4-BE49-F238E27FC236}">
                <a16:creationId xmlns:a16="http://schemas.microsoft.com/office/drawing/2014/main" id="{734D4B28-108B-4238-A090-C046E8D4A920}"/>
              </a:ext>
            </a:extLst>
          </p:cNvPr>
          <p:cNvPicPr>
            <a:picLocks noChangeAspect="1"/>
          </p:cNvPicPr>
          <p:nvPr/>
        </p:nvPicPr>
        <p:blipFill rotWithShape="1">
          <a:blip r:embed="rId3"/>
          <a:srcRect r="88700" b="95286"/>
          <a:stretch/>
        </p:blipFill>
        <p:spPr>
          <a:xfrm>
            <a:off x="0" y="2120440"/>
            <a:ext cx="1680983" cy="394510"/>
          </a:xfrm>
          <a:prstGeom prst="rect">
            <a:avLst/>
          </a:prstGeom>
          <a:effectLst>
            <a:glow rad="520700">
              <a:schemeClr val="accent2">
                <a:lumMod val="60000"/>
                <a:lumOff val="40000"/>
                <a:alpha val="40000"/>
              </a:schemeClr>
            </a:glow>
            <a:reflection stA="45000" endPos="0" dist="50800" dir="5400000" sy="-100000" algn="bl" rotWithShape="0"/>
          </a:effectLst>
        </p:spPr>
      </p:pic>
    </p:spTree>
    <p:extLst>
      <p:ext uri="{BB962C8B-B14F-4D97-AF65-F5344CB8AC3E}">
        <p14:creationId xmlns:p14="http://schemas.microsoft.com/office/powerpoint/2010/main" val="93958239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81EBE7-5B6C-483F-ADD9-36F5C78BC301}"/>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5" name="Picture 4">
            <a:extLst>
              <a:ext uri="{FF2B5EF4-FFF2-40B4-BE49-F238E27FC236}">
                <a16:creationId xmlns:a16="http://schemas.microsoft.com/office/drawing/2014/main" id="{4B4C6259-E761-493C-9143-80AEE1F55807}"/>
              </a:ext>
            </a:extLst>
          </p:cNvPr>
          <p:cNvPicPr>
            <a:picLocks noChangeAspect="1"/>
          </p:cNvPicPr>
          <p:nvPr/>
        </p:nvPicPr>
        <p:blipFill rotWithShape="1">
          <a:blip r:embed="rId3"/>
          <a:srcRect l="33563" t="5323" r="1485" b="6018"/>
          <a:stretch/>
        </p:blipFill>
        <p:spPr>
          <a:xfrm>
            <a:off x="3969275" y="0"/>
            <a:ext cx="8222725" cy="6169336"/>
          </a:xfrm>
          <a:prstGeom prst="rect">
            <a:avLst/>
          </a:prstGeom>
          <a:solidFill>
            <a:schemeClr val="tx1"/>
          </a:solidFill>
        </p:spPr>
      </p:pic>
      <p:sp>
        <p:nvSpPr>
          <p:cNvPr id="8" name="Rectangle 7">
            <a:extLst>
              <a:ext uri="{FF2B5EF4-FFF2-40B4-BE49-F238E27FC236}">
                <a16:creationId xmlns:a16="http://schemas.microsoft.com/office/drawing/2014/main" id="{CAA30599-FF59-4233-90E5-BF85C27EA58A}"/>
              </a:ext>
            </a:extLst>
          </p:cNvPr>
          <p:cNvSpPr/>
          <p:nvPr/>
        </p:nvSpPr>
        <p:spPr>
          <a:xfrm>
            <a:off x="7645211" y="6513667"/>
            <a:ext cx="4546789" cy="34433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4" name="Rectangle 3">
            <a:extLst>
              <a:ext uri="{FF2B5EF4-FFF2-40B4-BE49-F238E27FC236}">
                <a16:creationId xmlns:a16="http://schemas.microsoft.com/office/drawing/2014/main" id="{7377A66C-6C42-45C9-9968-AE7F2DBC44CC}"/>
              </a:ext>
            </a:extLst>
          </p:cNvPr>
          <p:cNvSpPr/>
          <p:nvPr/>
        </p:nvSpPr>
        <p:spPr bwMode="auto">
          <a:xfrm>
            <a:off x="6766359" y="750307"/>
            <a:ext cx="4889634" cy="460800"/>
          </a:xfrm>
          <a:prstGeom prst="rect">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3200" b="0" i="0" u="none" strike="noStrike" cap="none" normalizeH="0" baseline="0" dirty="0">
                <a:ln>
                  <a:noFill/>
                </a:ln>
                <a:solidFill>
                  <a:schemeClr val="bg1"/>
                </a:solidFill>
                <a:effectLst/>
                <a:latin typeface="Arial" panose="020B0604020202020204" pitchFamily="34" charset="0"/>
              </a:rPr>
              <a:t>Distributed</a:t>
            </a:r>
          </a:p>
        </p:txBody>
      </p:sp>
      <p:sp>
        <p:nvSpPr>
          <p:cNvPr id="9" name="Rectangle 8">
            <a:extLst>
              <a:ext uri="{FF2B5EF4-FFF2-40B4-BE49-F238E27FC236}">
                <a16:creationId xmlns:a16="http://schemas.microsoft.com/office/drawing/2014/main" id="{E88E3847-4974-4C73-B432-9D39DEACD9F3}"/>
              </a:ext>
            </a:extLst>
          </p:cNvPr>
          <p:cNvSpPr/>
          <p:nvPr/>
        </p:nvSpPr>
        <p:spPr bwMode="auto">
          <a:xfrm>
            <a:off x="6766359" y="750305"/>
            <a:ext cx="4889634" cy="460800"/>
          </a:xfrm>
          <a:prstGeom prst="rect">
            <a:avLst/>
          </a:prstGeom>
          <a:solidFill>
            <a:schemeClr val="bg2">
              <a:lumMod val="5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r>
              <a:rPr kumimoji="0" lang="en-US" sz="3200" b="0" i="0" u="none" strike="noStrike" cap="none" normalizeH="0" baseline="0" dirty="0">
                <a:ln>
                  <a:noFill/>
                </a:ln>
                <a:solidFill>
                  <a:schemeClr val="bg1"/>
                </a:solidFill>
                <a:effectLst/>
                <a:latin typeface="Arial" panose="020B0604020202020204" pitchFamily="34" charset="0"/>
              </a:rPr>
              <a:t>Mainframe  |  Distributed</a:t>
            </a:r>
          </a:p>
        </p:txBody>
      </p:sp>
      <p:sp>
        <p:nvSpPr>
          <p:cNvPr id="3" name="TextBox 2">
            <a:extLst>
              <a:ext uri="{FF2B5EF4-FFF2-40B4-BE49-F238E27FC236}">
                <a16:creationId xmlns:a16="http://schemas.microsoft.com/office/drawing/2014/main" id="{AF79CD13-2895-4DD9-8376-5CA43BBD8989}"/>
              </a:ext>
            </a:extLst>
          </p:cNvPr>
          <p:cNvSpPr txBox="1"/>
          <p:nvPr/>
        </p:nvSpPr>
        <p:spPr>
          <a:xfrm>
            <a:off x="328613" y="2081507"/>
            <a:ext cx="3480155" cy="2308324"/>
          </a:xfrm>
          <a:prstGeom prst="rect">
            <a:avLst/>
          </a:prstGeom>
          <a:solidFill>
            <a:schemeClr val="tx1"/>
          </a:solidFill>
        </p:spPr>
        <p:txBody>
          <a:bodyPr wrap="square" rtlCol="0">
            <a:spAutoFit/>
          </a:bodyPr>
          <a:lstStyle/>
          <a:p>
            <a:pPr algn="ctr"/>
            <a:r>
              <a:rPr lang="en-US" sz="4800" b="1" dirty="0">
                <a:solidFill>
                  <a:schemeClr val="bg1"/>
                </a:solidFill>
                <a:latin typeface="inherit"/>
              </a:rPr>
              <a:t>A common toolchain for all</a:t>
            </a:r>
            <a:endParaRPr lang="en-US" sz="1867" b="1" dirty="0">
              <a:solidFill>
                <a:schemeClr val="bg1"/>
              </a:solidFill>
              <a:latin typeface="inherit"/>
            </a:endParaRPr>
          </a:p>
        </p:txBody>
      </p:sp>
    </p:spTree>
    <p:extLst>
      <p:ext uri="{BB962C8B-B14F-4D97-AF65-F5344CB8AC3E}">
        <p14:creationId xmlns:p14="http://schemas.microsoft.com/office/powerpoint/2010/main" val="341147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3000" fill="hold"/>
                                        <p:tgtEl>
                                          <p:spTgt spid="9"/>
                                        </p:tgtEl>
                                        <p:attrNameLst>
                                          <p:attrName>ppt_w</p:attrName>
                                        </p:attrNameLst>
                                      </p:cBhvr>
                                      <p:tavLst>
                                        <p:tav tm="0">
                                          <p:val>
                                            <p:fltVal val="0"/>
                                          </p:val>
                                        </p:tav>
                                        <p:tav tm="100000">
                                          <p:val>
                                            <p:strVal val="#ppt_w"/>
                                          </p:val>
                                        </p:tav>
                                      </p:tavLst>
                                    </p:anim>
                                    <p:anim calcmode="lin" valueType="num">
                                      <p:cBhvr>
                                        <p:cTn id="8" dur="3000" fill="hold"/>
                                        <p:tgtEl>
                                          <p:spTgt spid="9"/>
                                        </p:tgtEl>
                                        <p:attrNameLst>
                                          <p:attrName>ppt_h</p:attrName>
                                        </p:attrNameLst>
                                      </p:cBhvr>
                                      <p:tavLst>
                                        <p:tav tm="0">
                                          <p:val>
                                            <p:fltVal val="0"/>
                                          </p:val>
                                        </p:tav>
                                        <p:tav tm="100000">
                                          <p:val>
                                            <p:strVal val="#ppt_h"/>
                                          </p:val>
                                        </p:tav>
                                      </p:tavLst>
                                    </p:anim>
                                    <p:animEffect transition="in" filter="fade">
                                      <p:cBhvr>
                                        <p:cTn id="9" dur="30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3000" fill="hold"/>
                                        <p:tgtEl>
                                          <p:spTgt spid="3"/>
                                        </p:tgtEl>
                                        <p:attrNameLst>
                                          <p:attrName>ppt_w</p:attrName>
                                        </p:attrNameLst>
                                      </p:cBhvr>
                                      <p:tavLst>
                                        <p:tav tm="0">
                                          <p:val>
                                            <p:fltVal val="0"/>
                                          </p:val>
                                        </p:tav>
                                        <p:tav tm="100000">
                                          <p:val>
                                            <p:strVal val="#ppt_w"/>
                                          </p:val>
                                        </p:tav>
                                      </p:tavLst>
                                    </p:anim>
                                    <p:anim calcmode="lin" valueType="num">
                                      <p:cBhvr>
                                        <p:cTn id="13" dur="3000" fill="hold"/>
                                        <p:tgtEl>
                                          <p:spTgt spid="3"/>
                                        </p:tgtEl>
                                        <p:attrNameLst>
                                          <p:attrName>ppt_h</p:attrName>
                                        </p:attrNameLst>
                                      </p:cBhvr>
                                      <p:tavLst>
                                        <p:tav tm="0">
                                          <p:val>
                                            <p:fltVal val="0"/>
                                          </p:val>
                                        </p:tav>
                                        <p:tav tm="100000">
                                          <p:val>
                                            <p:strVal val="#ppt_h"/>
                                          </p:val>
                                        </p:tav>
                                      </p:tavLst>
                                    </p:anim>
                                    <p:animEffect transition="in" filter="fade">
                                      <p:cBhvr>
                                        <p:cTn id="14"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9696048-6C22-4753-8E8B-35670425477C}"/>
              </a:ext>
            </a:extLst>
          </p:cNvPr>
          <p:cNvCxnSpPr/>
          <p:nvPr/>
        </p:nvCxnSpPr>
        <p:spPr bwMode="auto">
          <a:xfrm>
            <a:off x="4169711" y="3540849"/>
            <a:ext cx="0" cy="2871673"/>
          </a:xfrm>
          <a:prstGeom prst="line">
            <a:avLst/>
          </a:prstGeom>
          <a:ln w="22225">
            <a:headEnd type="none" w="med" len="med"/>
            <a:tailEnd type="none" w="med" len="med"/>
          </a:ln>
          <a:extLst>
            <a:ext uri="{AF507438-7753-43e0-B8FC-AC1667EBCBE1}">
              <a14:hiddenEffects xmlns="" xmlns:a14="http://schemas.microsoft.com/office/drawing/2010/main">
                <a:effectLst>
                  <a:outerShdw dist="107763" dir="2700000" algn="ctr" rotWithShape="0">
                    <a:schemeClr val="bg2"/>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82" name="Rectangle 81">
            <a:extLst>
              <a:ext uri="{FF2B5EF4-FFF2-40B4-BE49-F238E27FC236}">
                <a16:creationId xmlns:a16="http://schemas.microsoft.com/office/drawing/2014/main" id="{3324A6AE-2604-42A8-80EA-6AE207820ACA}"/>
              </a:ext>
            </a:extLst>
          </p:cNvPr>
          <p:cNvSpPr/>
          <p:nvPr/>
        </p:nvSpPr>
        <p:spPr>
          <a:xfrm>
            <a:off x="2275840" y="54187"/>
            <a:ext cx="8792244" cy="2980267"/>
          </a:xfrm>
          <a:prstGeom prst="rect">
            <a:avLst/>
          </a:prstGeom>
          <a:solidFill>
            <a:schemeClr val="tx1">
              <a:lumMod val="75000"/>
              <a:lumOff val="25000"/>
              <a:alpha val="5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7" name="Rectangle 6">
            <a:extLst>
              <a:ext uri="{FF2B5EF4-FFF2-40B4-BE49-F238E27FC236}">
                <a16:creationId xmlns:a16="http://schemas.microsoft.com/office/drawing/2014/main" id="{C281EBE7-5B6C-483F-ADD9-36F5C78BC301}"/>
              </a:ext>
            </a:extLst>
          </p:cNvPr>
          <p:cNvSpPr/>
          <p:nvPr/>
        </p:nvSpPr>
        <p:spPr>
          <a:xfrm>
            <a:off x="99117" y="5895836"/>
            <a:ext cx="12162473"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grpSp>
        <p:nvGrpSpPr>
          <p:cNvPr id="128" name="Group 127">
            <a:extLst>
              <a:ext uri="{FF2B5EF4-FFF2-40B4-BE49-F238E27FC236}">
                <a16:creationId xmlns:a16="http://schemas.microsoft.com/office/drawing/2014/main" id="{101AA0C8-A51C-4D90-884E-91ED8FF8FE23}"/>
              </a:ext>
            </a:extLst>
          </p:cNvPr>
          <p:cNvGrpSpPr/>
          <p:nvPr/>
        </p:nvGrpSpPr>
        <p:grpSpPr>
          <a:xfrm>
            <a:off x="8665773" y="201631"/>
            <a:ext cx="2402311" cy="6602181"/>
            <a:chOff x="6499329" y="151223"/>
            <a:chExt cx="1801733" cy="4951636"/>
          </a:xfrm>
        </p:grpSpPr>
        <p:sp>
          <p:nvSpPr>
            <p:cNvPr id="116" name="Rectangle: Rounded Corners 115">
              <a:extLst>
                <a:ext uri="{FF2B5EF4-FFF2-40B4-BE49-F238E27FC236}">
                  <a16:creationId xmlns:a16="http://schemas.microsoft.com/office/drawing/2014/main" id="{2AC5E77F-69E9-46E8-B8E9-A2A18D11BCAB}"/>
                </a:ext>
              </a:extLst>
            </p:cNvPr>
            <p:cNvSpPr/>
            <p:nvPr/>
          </p:nvSpPr>
          <p:spPr>
            <a:xfrm>
              <a:off x="6692191" y="728115"/>
              <a:ext cx="883924" cy="102825"/>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33" dirty="0"/>
                <a:t>Release</a:t>
              </a:r>
            </a:p>
          </p:txBody>
        </p:sp>
        <p:grpSp>
          <p:nvGrpSpPr>
            <p:cNvPr id="126" name="Group 125">
              <a:extLst>
                <a:ext uri="{FF2B5EF4-FFF2-40B4-BE49-F238E27FC236}">
                  <a16:creationId xmlns:a16="http://schemas.microsoft.com/office/drawing/2014/main" id="{F91BDB0E-2A1B-42FF-B067-29BF2F706CC3}"/>
                </a:ext>
              </a:extLst>
            </p:cNvPr>
            <p:cNvGrpSpPr/>
            <p:nvPr/>
          </p:nvGrpSpPr>
          <p:grpSpPr>
            <a:xfrm>
              <a:off x="6499329" y="151223"/>
              <a:ext cx="1801733" cy="4951636"/>
              <a:chOff x="6457379" y="151223"/>
              <a:chExt cx="1801733" cy="4951636"/>
            </a:xfrm>
          </p:grpSpPr>
          <p:grpSp>
            <p:nvGrpSpPr>
              <p:cNvPr id="123" name="Group 122">
                <a:extLst>
                  <a:ext uri="{FF2B5EF4-FFF2-40B4-BE49-F238E27FC236}">
                    <a16:creationId xmlns:a16="http://schemas.microsoft.com/office/drawing/2014/main" id="{B698A8FE-011B-449E-AF9E-EAC3B0C6DF67}"/>
                  </a:ext>
                </a:extLst>
              </p:cNvPr>
              <p:cNvGrpSpPr/>
              <p:nvPr/>
            </p:nvGrpSpPr>
            <p:grpSpPr>
              <a:xfrm>
                <a:off x="6457379" y="2438956"/>
                <a:ext cx="1801733" cy="2663903"/>
                <a:chOff x="6457379" y="2438956"/>
                <a:chExt cx="1801733" cy="2663903"/>
              </a:xfrm>
            </p:grpSpPr>
            <p:sp>
              <p:nvSpPr>
                <p:cNvPr id="92" name="Rectangle 91">
                  <a:extLst>
                    <a:ext uri="{FF2B5EF4-FFF2-40B4-BE49-F238E27FC236}">
                      <a16:creationId xmlns:a16="http://schemas.microsoft.com/office/drawing/2014/main" id="{A6B86E06-9019-457D-BAD2-FF3390C70C5B}"/>
                    </a:ext>
                  </a:extLst>
                </p:cNvPr>
                <p:cNvSpPr/>
                <p:nvPr/>
              </p:nvSpPr>
              <p:spPr>
                <a:xfrm>
                  <a:off x="6457379" y="2438956"/>
                  <a:ext cx="1801733" cy="2663903"/>
                </a:xfrm>
                <a:prstGeom prst="rect">
                  <a:avLst/>
                </a:prstGeom>
                <a:solidFill>
                  <a:schemeClr val="tx1">
                    <a:lumMod val="75000"/>
                    <a:lumOff val="25000"/>
                    <a:alpha val="5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38" name="Rectangle 37">
                  <a:extLst>
                    <a:ext uri="{FF2B5EF4-FFF2-40B4-BE49-F238E27FC236}">
                      <a16:creationId xmlns:a16="http://schemas.microsoft.com/office/drawing/2014/main" id="{FEF10C40-AAF9-4596-B956-DB56439980AD}"/>
                    </a:ext>
                  </a:extLst>
                </p:cNvPr>
                <p:cNvSpPr/>
                <p:nvPr/>
              </p:nvSpPr>
              <p:spPr>
                <a:xfrm>
                  <a:off x="6562752" y="4843839"/>
                  <a:ext cx="1457665" cy="22174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tx1"/>
                      </a:solidFill>
                    </a:rPr>
                    <a:t>PROD</a:t>
                  </a:r>
                </a:p>
              </p:txBody>
            </p:sp>
            <p:sp>
              <p:nvSpPr>
                <p:cNvPr id="74" name="Flowchart: Magnetic Disk 73">
                  <a:extLst>
                    <a:ext uri="{FF2B5EF4-FFF2-40B4-BE49-F238E27FC236}">
                      <a16:creationId xmlns:a16="http://schemas.microsoft.com/office/drawing/2014/main" id="{06730269-D974-484E-AAA8-185576485E93}"/>
                    </a:ext>
                  </a:extLst>
                </p:cNvPr>
                <p:cNvSpPr/>
                <p:nvPr/>
              </p:nvSpPr>
              <p:spPr>
                <a:xfrm>
                  <a:off x="7063634" y="4480894"/>
                  <a:ext cx="512119" cy="316891"/>
                </a:xfrm>
                <a:prstGeom prst="flowChartMagneticDisk">
                  <a:avLst/>
                </a:prstGeom>
                <a:solidFill>
                  <a:schemeClr val="accent1">
                    <a:lumMod val="75000"/>
                  </a:schemeClr>
                </a:solidFill>
                <a:ln>
                  <a:solidFill>
                    <a:schemeClr val="accent1">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67" dirty="0"/>
                    <a:t>Prod</a:t>
                  </a:r>
                </a:p>
              </p:txBody>
            </p:sp>
          </p:grpSp>
          <p:cxnSp>
            <p:nvCxnSpPr>
              <p:cNvPr id="107" name="Straight Arrow Connector 106">
                <a:extLst>
                  <a:ext uri="{FF2B5EF4-FFF2-40B4-BE49-F238E27FC236}">
                    <a16:creationId xmlns:a16="http://schemas.microsoft.com/office/drawing/2014/main" id="{35F769C9-F406-4355-A7B5-E17506AC8464}"/>
                  </a:ext>
                </a:extLst>
              </p:cNvPr>
              <p:cNvCxnSpPr>
                <a:cxnSpLocks/>
              </p:cNvCxnSpPr>
              <p:nvPr/>
            </p:nvCxnSpPr>
            <p:spPr>
              <a:xfrm flipV="1">
                <a:off x="6562752" y="1031978"/>
                <a:ext cx="133320" cy="190795"/>
              </a:xfrm>
              <a:prstGeom prst="straightConnector1">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Double Wave 34">
                <a:extLst>
                  <a:ext uri="{FF2B5EF4-FFF2-40B4-BE49-F238E27FC236}">
                    <a16:creationId xmlns:a16="http://schemas.microsoft.com/office/drawing/2014/main" id="{AA541FE6-BDBF-490C-8567-B523BFBFEBD1}"/>
                  </a:ext>
                </a:extLst>
              </p:cNvPr>
              <p:cNvSpPr/>
              <p:nvPr/>
            </p:nvSpPr>
            <p:spPr>
              <a:xfrm>
                <a:off x="7120502" y="151223"/>
                <a:ext cx="1012152" cy="306295"/>
              </a:xfrm>
              <a:prstGeom prst="doubleWav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TAG V2.0.0</a:t>
                </a:r>
              </a:p>
            </p:txBody>
          </p:sp>
          <p:cxnSp>
            <p:nvCxnSpPr>
              <p:cNvPr id="61" name="Straight Connector 60">
                <a:extLst>
                  <a:ext uri="{FF2B5EF4-FFF2-40B4-BE49-F238E27FC236}">
                    <a16:creationId xmlns:a16="http://schemas.microsoft.com/office/drawing/2014/main" id="{CC3E4EA0-025A-4917-A377-FE6D88573EB1}"/>
                  </a:ext>
                </a:extLst>
              </p:cNvPr>
              <p:cNvCxnSpPr>
                <a:cxnSpLocks/>
              </p:cNvCxnSpPr>
              <p:nvPr/>
            </p:nvCxnSpPr>
            <p:spPr>
              <a:xfrm flipH="1">
                <a:off x="7534165" y="655627"/>
                <a:ext cx="46355" cy="0"/>
              </a:xfrm>
              <a:prstGeom prst="line">
                <a:avLst/>
              </a:prstGeom>
              <a:solidFill>
                <a:schemeClr val="bg1">
                  <a:lumMod val="85000"/>
                </a:schemeClr>
              </a:solidFill>
              <a:ln w="41275">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712AFFE-E453-4E10-81F3-8A2585143B8C}"/>
                  </a:ext>
                </a:extLst>
              </p:cNvPr>
              <p:cNvCxnSpPr>
                <a:cxnSpLocks/>
              </p:cNvCxnSpPr>
              <p:nvPr/>
            </p:nvCxnSpPr>
            <p:spPr>
              <a:xfrm>
                <a:off x="6696072" y="944579"/>
                <a:ext cx="605630" cy="0"/>
              </a:xfrm>
              <a:prstGeom prst="line">
                <a:avLst/>
              </a:prstGeom>
              <a:solidFill>
                <a:schemeClr val="bg1">
                  <a:lumMod val="85000"/>
                </a:schemeClr>
              </a:solidFill>
              <a:ln w="41275">
                <a:solidFill>
                  <a:srgbClr val="FFC000"/>
                </a:solidFill>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a:extLst>
                <a:ext uri="{FF2B5EF4-FFF2-40B4-BE49-F238E27FC236}">
                  <a16:creationId xmlns:a16="http://schemas.microsoft.com/office/drawing/2014/main" id="{76BA60CA-7E6A-4BE2-A15E-547B97D63D41}"/>
                </a:ext>
              </a:extLst>
            </p:cNvPr>
            <p:cNvCxnSpPr>
              <a:cxnSpLocks/>
            </p:cNvCxnSpPr>
            <p:nvPr/>
          </p:nvCxnSpPr>
          <p:spPr>
            <a:xfrm flipV="1">
              <a:off x="7404142" y="743815"/>
              <a:ext cx="133320" cy="190795"/>
            </a:xfrm>
            <a:prstGeom prst="straightConnector1">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069375EA-0359-4BE9-B66A-CA362770E54B}"/>
              </a:ext>
            </a:extLst>
          </p:cNvPr>
          <p:cNvGrpSpPr/>
          <p:nvPr/>
        </p:nvGrpSpPr>
        <p:grpSpPr>
          <a:xfrm>
            <a:off x="513962" y="3278078"/>
            <a:ext cx="5438105" cy="3542076"/>
            <a:chOff x="385471" y="2458558"/>
            <a:chExt cx="4078579" cy="2656557"/>
          </a:xfrm>
        </p:grpSpPr>
        <p:sp>
          <p:nvSpPr>
            <p:cNvPr id="90" name="Rectangle 89">
              <a:extLst>
                <a:ext uri="{FF2B5EF4-FFF2-40B4-BE49-F238E27FC236}">
                  <a16:creationId xmlns:a16="http://schemas.microsoft.com/office/drawing/2014/main" id="{6BBBECD6-CFBB-4D8C-B332-D2097A0C7129}"/>
                </a:ext>
              </a:extLst>
            </p:cNvPr>
            <p:cNvSpPr/>
            <p:nvPr/>
          </p:nvSpPr>
          <p:spPr>
            <a:xfrm>
              <a:off x="1708131" y="2458558"/>
              <a:ext cx="2755919" cy="2656557"/>
            </a:xfrm>
            <a:prstGeom prst="rect">
              <a:avLst/>
            </a:prstGeom>
            <a:solidFill>
              <a:schemeClr val="tx1">
                <a:lumMod val="75000"/>
                <a:lumOff val="25000"/>
                <a:alpha val="5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dirty="0"/>
            </a:p>
          </p:txBody>
        </p:sp>
        <p:sp>
          <p:nvSpPr>
            <p:cNvPr id="67" name="Rectangle: Rounded Corners 66">
              <a:extLst>
                <a:ext uri="{FF2B5EF4-FFF2-40B4-BE49-F238E27FC236}">
                  <a16:creationId xmlns:a16="http://schemas.microsoft.com/office/drawing/2014/main" id="{72D1E266-70B8-4C4F-A620-F1328EAFB725}"/>
                </a:ext>
              </a:extLst>
            </p:cNvPr>
            <p:cNvSpPr/>
            <p:nvPr/>
          </p:nvSpPr>
          <p:spPr>
            <a:xfrm>
              <a:off x="1928947" y="3604677"/>
              <a:ext cx="862228" cy="433611"/>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33" dirty="0"/>
                <a:t>User Build </a:t>
              </a:r>
            </a:p>
            <a:p>
              <a:pPr algn="ctr"/>
              <a:r>
                <a:rPr lang="en-US" sz="1333" dirty="0"/>
                <a:t>Unit Test</a:t>
              </a:r>
            </a:p>
          </p:txBody>
        </p:sp>
        <p:sp>
          <p:nvSpPr>
            <p:cNvPr id="68" name="Rectangle: Rounded Corners 67">
              <a:extLst>
                <a:ext uri="{FF2B5EF4-FFF2-40B4-BE49-F238E27FC236}">
                  <a16:creationId xmlns:a16="http://schemas.microsoft.com/office/drawing/2014/main" id="{6C60714C-14A6-4FB2-AB77-681FAF8D461F}"/>
                </a:ext>
              </a:extLst>
            </p:cNvPr>
            <p:cNvSpPr/>
            <p:nvPr/>
          </p:nvSpPr>
          <p:spPr>
            <a:xfrm>
              <a:off x="3127283" y="3580537"/>
              <a:ext cx="1089575" cy="481889"/>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33" dirty="0"/>
                <a:t>Team Build</a:t>
              </a:r>
            </a:p>
            <a:p>
              <a:pPr algn="ctr"/>
              <a:r>
                <a:rPr lang="en-US" sz="1333" dirty="0"/>
                <a:t>Integration Test</a:t>
              </a:r>
            </a:p>
            <a:p>
              <a:pPr algn="ctr"/>
              <a:r>
                <a:rPr lang="en-US" sz="1333" dirty="0"/>
                <a:t>Regression test</a:t>
              </a:r>
            </a:p>
          </p:txBody>
        </p:sp>
        <p:sp>
          <p:nvSpPr>
            <p:cNvPr id="70" name="Flowchart: Magnetic Disk 69">
              <a:extLst>
                <a:ext uri="{FF2B5EF4-FFF2-40B4-BE49-F238E27FC236}">
                  <a16:creationId xmlns:a16="http://schemas.microsoft.com/office/drawing/2014/main" id="{CB058A72-94AF-4751-9E9B-8C6F7A740934}"/>
                </a:ext>
              </a:extLst>
            </p:cNvPr>
            <p:cNvSpPr/>
            <p:nvPr/>
          </p:nvSpPr>
          <p:spPr>
            <a:xfrm>
              <a:off x="2080366" y="4488336"/>
              <a:ext cx="512119" cy="311031"/>
            </a:xfrm>
            <a:prstGeom prst="flowChartMagneticDisk">
              <a:avLst/>
            </a:prstGeom>
            <a:solidFill>
              <a:schemeClr val="accent1">
                <a:lumMod val="75000"/>
              </a:schemeClr>
            </a:solidFill>
            <a:ln>
              <a:solidFill>
                <a:schemeClr val="accent1">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67" dirty="0"/>
                <a:t>User</a:t>
              </a:r>
            </a:p>
          </p:txBody>
        </p:sp>
        <p:sp>
          <p:nvSpPr>
            <p:cNvPr id="71" name="Flowchart: Magnetic Disk 70">
              <a:extLst>
                <a:ext uri="{FF2B5EF4-FFF2-40B4-BE49-F238E27FC236}">
                  <a16:creationId xmlns:a16="http://schemas.microsoft.com/office/drawing/2014/main" id="{E86E1728-D98D-4F6D-9460-69D687D44B9F}"/>
                </a:ext>
              </a:extLst>
            </p:cNvPr>
            <p:cNvSpPr/>
            <p:nvPr/>
          </p:nvSpPr>
          <p:spPr>
            <a:xfrm>
              <a:off x="3620317" y="4519311"/>
              <a:ext cx="512119" cy="265373"/>
            </a:xfrm>
            <a:prstGeom prst="flowChartMagneticDisk">
              <a:avLst/>
            </a:prstGeom>
            <a:solidFill>
              <a:schemeClr val="accent1">
                <a:lumMod val="75000"/>
              </a:schemeClr>
            </a:solidFill>
            <a:ln>
              <a:solidFill>
                <a:schemeClr val="accent1">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67" dirty="0"/>
                <a:t>Team</a:t>
              </a:r>
            </a:p>
          </p:txBody>
        </p:sp>
        <p:sp>
          <p:nvSpPr>
            <p:cNvPr id="77" name="Rectangle 76">
              <a:extLst>
                <a:ext uri="{FF2B5EF4-FFF2-40B4-BE49-F238E27FC236}">
                  <a16:creationId xmlns:a16="http://schemas.microsoft.com/office/drawing/2014/main" id="{CA55B7ED-55CE-4B72-B880-BD9D06EEA9DB}"/>
                </a:ext>
              </a:extLst>
            </p:cNvPr>
            <p:cNvSpPr/>
            <p:nvPr/>
          </p:nvSpPr>
          <p:spPr>
            <a:xfrm>
              <a:off x="2071331" y="2634381"/>
              <a:ext cx="698539" cy="22173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err="1">
                  <a:solidFill>
                    <a:schemeClr val="tx1"/>
                  </a:solidFill>
                </a:rPr>
                <a:t>IDz</a:t>
              </a:r>
              <a:endParaRPr lang="en-US" sz="1333" dirty="0">
                <a:solidFill>
                  <a:schemeClr val="tx1"/>
                </a:solidFill>
              </a:endParaRPr>
            </a:p>
          </p:txBody>
        </p:sp>
        <p:sp>
          <p:nvSpPr>
            <p:cNvPr id="79" name="Rectangle 78">
              <a:extLst>
                <a:ext uri="{FF2B5EF4-FFF2-40B4-BE49-F238E27FC236}">
                  <a16:creationId xmlns:a16="http://schemas.microsoft.com/office/drawing/2014/main" id="{172ED405-99B6-4953-9491-0F7258823435}"/>
                </a:ext>
              </a:extLst>
            </p:cNvPr>
            <p:cNvSpPr/>
            <p:nvPr/>
          </p:nvSpPr>
          <p:spPr>
            <a:xfrm>
              <a:off x="1924903" y="3122201"/>
              <a:ext cx="2391410" cy="364669"/>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tx1"/>
                  </a:solidFill>
                </a:rPr>
                <a:t>DBB/Groovy</a:t>
              </a:r>
            </a:p>
          </p:txBody>
        </p:sp>
        <p:sp>
          <p:nvSpPr>
            <p:cNvPr id="117" name="Rectangle 116">
              <a:extLst>
                <a:ext uri="{FF2B5EF4-FFF2-40B4-BE49-F238E27FC236}">
                  <a16:creationId xmlns:a16="http://schemas.microsoft.com/office/drawing/2014/main" id="{59017A92-A9F0-4D56-86D0-4400D8771E9D}"/>
                </a:ext>
              </a:extLst>
            </p:cNvPr>
            <p:cNvSpPr/>
            <p:nvPr/>
          </p:nvSpPr>
          <p:spPr>
            <a:xfrm>
              <a:off x="2347413" y="4867435"/>
              <a:ext cx="1629898" cy="22174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tx1"/>
                  </a:solidFill>
                </a:rPr>
                <a:t>Dev</a:t>
              </a:r>
            </a:p>
          </p:txBody>
        </p:sp>
        <p:sp>
          <p:nvSpPr>
            <p:cNvPr id="118" name="Rectangle 117">
              <a:extLst>
                <a:ext uri="{FF2B5EF4-FFF2-40B4-BE49-F238E27FC236}">
                  <a16:creationId xmlns:a16="http://schemas.microsoft.com/office/drawing/2014/main" id="{FAAC4F5D-37FF-48B3-BC08-EC90C320F2D5}"/>
                </a:ext>
              </a:extLst>
            </p:cNvPr>
            <p:cNvSpPr/>
            <p:nvPr/>
          </p:nvSpPr>
          <p:spPr>
            <a:xfrm>
              <a:off x="385471" y="2571750"/>
              <a:ext cx="1106159" cy="1362095"/>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dirty="0"/>
                <a:t>Tools</a:t>
              </a:r>
            </a:p>
          </p:txBody>
        </p:sp>
        <p:sp>
          <p:nvSpPr>
            <p:cNvPr id="119" name="Rectangle 118">
              <a:extLst>
                <a:ext uri="{FF2B5EF4-FFF2-40B4-BE49-F238E27FC236}">
                  <a16:creationId xmlns:a16="http://schemas.microsoft.com/office/drawing/2014/main" id="{9FBA7D3C-C175-40C1-BB35-9BF50B155211}"/>
                </a:ext>
              </a:extLst>
            </p:cNvPr>
            <p:cNvSpPr/>
            <p:nvPr/>
          </p:nvSpPr>
          <p:spPr>
            <a:xfrm>
              <a:off x="430757" y="4370227"/>
              <a:ext cx="1106159" cy="610830"/>
            </a:xfrm>
            <a:prstGeom prst="rect">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dirty="0"/>
                <a:t>Runtime</a:t>
              </a:r>
            </a:p>
          </p:txBody>
        </p:sp>
      </p:grpSp>
      <p:sp>
        <p:nvSpPr>
          <p:cNvPr id="2" name="Title 1">
            <a:extLst>
              <a:ext uri="{FF2B5EF4-FFF2-40B4-BE49-F238E27FC236}">
                <a16:creationId xmlns:a16="http://schemas.microsoft.com/office/drawing/2014/main" id="{151FAA69-B026-4129-8636-2D4A9A19315D}"/>
              </a:ext>
            </a:extLst>
          </p:cNvPr>
          <p:cNvSpPr>
            <a:spLocks noGrp="1"/>
          </p:cNvSpPr>
          <p:nvPr>
            <p:ph type="title"/>
          </p:nvPr>
        </p:nvSpPr>
        <p:spPr>
          <a:xfrm>
            <a:off x="0" y="9526"/>
            <a:ext cx="10515600" cy="681036"/>
          </a:xfrm>
        </p:spPr>
        <p:txBody>
          <a:bodyPr>
            <a:normAutofit/>
          </a:bodyPr>
          <a:lstStyle/>
          <a:p>
            <a:r>
              <a:rPr lang="en-US" sz="2667" dirty="0">
                <a:solidFill>
                  <a:schemeClr val="bg1"/>
                </a:solidFill>
              </a:rPr>
              <a:t>Big Picture</a:t>
            </a:r>
          </a:p>
        </p:txBody>
      </p:sp>
      <p:sp>
        <p:nvSpPr>
          <p:cNvPr id="18" name="Flowchart: Magnetic Disk 17">
            <a:extLst>
              <a:ext uri="{FF2B5EF4-FFF2-40B4-BE49-F238E27FC236}">
                <a16:creationId xmlns:a16="http://schemas.microsoft.com/office/drawing/2014/main" id="{A4CDA37A-6AA8-4960-86E8-77BB59DC5D69}"/>
              </a:ext>
            </a:extLst>
          </p:cNvPr>
          <p:cNvSpPr/>
          <p:nvPr/>
        </p:nvSpPr>
        <p:spPr>
          <a:xfrm>
            <a:off x="666835" y="1171714"/>
            <a:ext cx="1380067" cy="1212031"/>
          </a:xfrm>
          <a:prstGeom prst="flowChartMagneticDisk">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267" dirty="0"/>
              <a:t>SCM</a:t>
            </a:r>
          </a:p>
          <a:p>
            <a:pPr algn="ctr"/>
            <a:r>
              <a:rPr lang="en-US" sz="2267" dirty="0"/>
              <a:t>Git Flow</a:t>
            </a:r>
          </a:p>
        </p:txBody>
      </p:sp>
      <p:cxnSp>
        <p:nvCxnSpPr>
          <p:cNvPr id="104" name="Straight Arrow Connector 103">
            <a:extLst>
              <a:ext uri="{FF2B5EF4-FFF2-40B4-BE49-F238E27FC236}">
                <a16:creationId xmlns:a16="http://schemas.microsoft.com/office/drawing/2014/main" id="{2DB80EDE-6666-4BB1-B845-F6B3C5A66E17}"/>
              </a:ext>
            </a:extLst>
          </p:cNvPr>
          <p:cNvCxnSpPr>
            <a:cxnSpLocks/>
          </p:cNvCxnSpPr>
          <p:nvPr/>
        </p:nvCxnSpPr>
        <p:spPr>
          <a:xfrm flipV="1">
            <a:off x="3677439" y="2323730"/>
            <a:ext cx="177760" cy="254393"/>
          </a:xfrm>
          <a:prstGeom prst="straightConnector1">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Rounded Corners 111">
            <a:extLst>
              <a:ext uri="{FF2B5EF4-FFF2-40B4-BE49-F238E27FC236}">
                <a16:creationId xmlns:a16="http://schemas.microsoft.com/office/drawing/2014/main" id="{9AD647C8-1482-4FBC-9E12-B3D6599A9858}"/>
              </a:ext>
            </a:extLst>
          </p:cNvPr>
          <p:cNvSpPr/>
          <p:nvPr/>
        </p:nvSpPr>
        <p:spPr>
          <a:xfrm>
            <a:off x="2619067" y="665049"/>
            <a:ext cx="1178565" cy="137100"/>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33" dirty="0"/>
              <a:t>Master</a:t>
            </a:r>
          </a:p>
        </p:txBody>
      </p:sp>
      <p:cxnSp>
        <p:nvCxnSpPr>
          <p:cNvPr id="13" name="Straight Connector 12">
            <a:extLst>
              <a:ext uri="{FF2B5EF4-FFF2-40B4-BE49-F238E27FC236}">
                <a16:creationId xmlns:a16="http://schemas.microsoft.com/office/drawing/2014/main" id="{3452F2F5-9D6F-4963-8A4B-F7BE36D99204}"/>
              </a:ext>
            </a:extLst>
          </p:cNvPr>
          <p:cNvCxnSpPr>
            <a:cxnSpLocks/>
          </p:cNvCxnSpPr>
          <p:nvPr/>
        </p:nvCxnSpPr>
        <p:spPr>
          <a:xfrm>
            <a:off x="2910576" y="2667443"/>
            <a:ext cx="629832" cy="0"/>
          </a:xfrm>
          <a:prstGeom prst="line">
            <a:avLst/>
          </a:prstGeom>
          <a:solidFill>
            <a:schemeClr val="bg1">
              <a:lumMod val="85000"/>
            </a:schemeClr>
          </a:solidFill>
          <a:ln w="41275">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4" name="Double Wave 33">
            <a:extLst>
              <a:ext uri="{FF2B5EF4-FFF2-40B4-BE49-F238E27FC236}">
                <a16:creationId xmlns:a16="http://schemas.microsoft.com/office/drawing/2014/main" id="{AC984169-8C60-4A65-B327-7165657AFE93}"/>
              </a:ext>
            </a:extLst>
          </p:cNvPr>
          <p:cNvSpPr/>
          <p:nvPr/>
        </p:nvSpPr>
        <p:spPr>
          <a:xfrm>
            <a:off x="2773823" y="88491"/>
            <a:ext cx="1178565" cy="411039"/>
          </a:xfrm>
          <a:prstGeom prst="doubleWav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TagV1.0.0</a:t>
            </a:r>
          </a:p>
        </p:txBody>
      </p:sp>
      <p:grpSp>
        <p:nvGrpSpPr>
          <p:cNvPr id="76" name="Group 75">
            <a:extLst>
              <a:ext uri="{FF2B5EF4-FFF2-40B4-BE49-F238E27FC236}">
                <a16:creationId xmlns:a16="http://schemas.microsoft.com/office/drawing/2014/main" id="{43BE80CA-4068-4E5F-A16F-12C2BACB9D97}"/>
              </a:ext>
            </a:extLst>
          </p:cNvPr>
          <p:cNvGrpSpPr/>
          <p:nvPr/>
        </p:nvGrpSpPr>
        <p:grpSpPr>
          <a:xfrm>
            <a:off x="2860992" y="2202876"/>
            <a:ext cx="3258453" cy="15425"/>
            <a:chOff x="2167055" y="1837043"/>
            <a:chExt cx="2443840" cy="11569"/>
          </a:xfrm>
          <a:solidFill>
            <a:schemeClr val="bg1">
              <a:lumMod val="85000"/>
            </a:schemeClr>
          </a:solidFill>
        </p:grpSpPr>
        <p:cxnSp>
          <p:nvCxnSpPr>
            <p:cNvPr id="12" name="Straight Connector 11">
              <a:extLst>
                <a:ext uri="{FF2B5EF4-FFF2-40B4-BE49-F238E27FC236}">
                  <a16:creationId xmlns:a16="http://schemas.microsoft.com/office/drawing/2014/main" id="{9B8CB608-DFF1-4F1F-AC61-A1D02556DF46}"/>
                </a:ext>
              </a:extLst>
            </p:cNvPr>
            <p:cNvCxnSpPr>
              <a:cxnSpLocks/>
            </p:cNvCxnSpPr>
            <p:nvPr/>
          </p:nvCxnSpPr>
          <p:spPr>
            <a:xfrm>
              <a:off x="2167055" y="1837043"/>
              <a:ext cx="2443840" cy="0"/>
            </a:xfrm>
            <a:prstGeom prst="line">
              <a:avLst/>
            </a:prstGeom>
            <a:grpFill/>
            <a:ln w="41275">
              <a:solidFill>
                <a:schemeClr val="accent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5071E3F-4A99-47B7-82CE-8CA254DD6272}"/>
                </a:ext>
              </a:extLst>
            </p:cNvPr>
            <p:cNvCxnSpPr>
              <a:cxnSpLocks/>
            </p:cNvCxnSpPr>
            <p:nvPr/>
          </p:nvCxnSpPr>
          <p:spPr>
            <a:xfrm>
              <a:off x="2949327" y="1848612"/>
              <a:ext cx="36283" cy="0"/>
            </a:xfrm>
            <a:prstGeom prst="line">
              <a:avLst/>
            </a:prstGeom>
            <a:grpFill/>
            <a:ln w="41275">
              <a:solidFill>
                <a:schemeClr val="accent2">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5576CC8D-C107-41E3-9418-A608AE0CF45A}"/>
              </a:ext>
            </a:extLst>
          </p:cNvPr>
          <p:cNvGrpSpPr/>
          <p:nvPr/>
        </p:nvGrpSpPr>
        <p:grpSpPr>
          <a:xfrm>
            <a:off x="4827089" y="1227818"/>
            <a:ext cx="6013730" cy="5592336"/>
            <a:chOff x="3620317" y="920863"/>
            <a:chExt cx="4510298" cy="4194252"/>
          </a:xfrm>
        </p:grpSpPr>
        <p:cxnSp>
          <p:nvCxnSpPr>
            <p:cNvPr id="11" name="Straight Connector 10">
              <a:extLst>
                <a:ext uri="{FF2B5EF4-FFF2-40B4-BE49-F238E27FC236}">
                  <a16:creationId xmlns:a16="http://schemas.microsoft.com/office/drawing/2014/main" id="{9FEF0087-0FB4-4605-A07D-FFF9EEAEBA02}"/>
                </a:ext>
              </a:extLst>
            </p:cNvPr>
            <p:cNvCxnSpPr>
              <a:cxnSpLocks/>
            </p:cNvCxnSpPr>
            <p:nvPr/>
          </p:nvCxnSpPr>
          <p:spPr>
            <a:xfrm flipV="1">
              <a:off x="4756298" y="1250469"/>
              <a:ext cx="1643036" cy="6350"/>
            </a:xfrm>
            <a:prstGeom prst="line">
              <a:avLst/>
            </a:prstGeom>
            <a:solidFill>
              <a:schemeClr val="bg1">
                <a:lumMod val="85000"/>
              </a:schemeClr>
            </a:solidFill>
            <a:ln w="41275">
              <a:solidFill>
                <a:srgbClr val="4EEA50"/>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BB1CEF8F-0D55-4049-87AA-3BD87A2FBDD6}"/>
                </a:ext>
              </a:extLst>
            </p:cNvPr>
            <p:cNvGrpSpPr/>
            <p:nvPr/>
          </p:nvGrpSpPr>
          <p:grpSpPr>
            <a:xfrm>
              <a:off x="3620317" y="2446577"/>
              <a:ext cx="4510298" cy="2668538"/>
              <a:chOff x="3620317" y="2446577"/>
              <a:chExt cx="4510298" cy="2668538"/>
            </a:xfrm>
          </p:grpSpPr>
          <p:sp>
            <p:nvSpPr>
              <p:cNvPr id="91" name="Rectangle 90">
                <a:extLst>
                  <a:ext uri="{FF2B5EF4-FFF2-40B4-BE49-F238E27FC236}">
                    <a16:creationId xmlns:a16="http://schemas.microsoft.com/office/drawing/2014/main" id="{FB2ADE81-7850-471E-8DBE-70CD71FEBA6C}"/>
                  </a:ext>
                </a:extLst>
              </p:cNvPr>
              <p:cNvSpPr/>
              <p:nvPr/>
            </p:nvSpPr>
            <p:spPr>
              <a:xfrm>
                <a:off x="4545859" y="2446577"/>
                <a:ext cx="1880299" cy="2668538"/>
              </a:xfrm>
              <a:prstGeom prst="rect">
                <a:avLst/>
              </a:prstGeom>
              <a:solidFill>
                <a:schemeClr val="tx1">
                  <a:lumMod val="75000"/>
                  <a:lumOff val="25000"/>
                  <a:alpha val="5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37" name="Rectangle 36">
                <a:extLst>
                  <a:ext uri="{FF2B5EF4-FFF2-40B4-BE49-F238E27FC236}">
                    <a16:creationId xmlns:a16="http://schemas.microsoft.com/office/drawing/2014/main" id="{760B4D6D-B364-44E4-A0A3-5A2ABFE91F4B}"/>
                  </a:ext>
                </a:extLst>
              </p:cNvPr>
              <p:cNvSpPr/>
              <p:nvPr/>
            </p:nvSpPr>
            <p:spPr>
              <a:xfrm>
                <a:off x="4635265" y="4886993"/>
                <a:ext cx="1629898" cy="22174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tx1"/>
                    </a:solidFill>
                  </a:rPr>
                  <a:t>QA</a:t>
                </a:r>
              </a:p>
            </p:txBody>
          </p:sp>
          <p:sp>
            <p:nvSpPr>
              <p:cNvPr id="69" name="Rectangle: Rounded Corners 68">
                <a:extLst>
                  <a:ext uri="{FF2B5EF4-FFF2-40B4-BE49-F238E27FC236}">
                    <a16:creationId xmlns:a16="http://schemas.microsoft.com/office/drawing/2014/main" id="{1CA6B600-3EBD-448F-8257-041879A90D20}"/>
                  </a:ext>
                </a:extLst>
              </p:cNvPr>
              <p:cNvSpPr/>
              <p:nvPr/>
            </p:nvSpPr>
            <p:spPr>
              <a:xfrm>
                <a:off x="5018899" y="3613125"/>
                <a:ext cx="1012110" cy="516038"/>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33" dirty="0"/>
                  <a:t>Functional test</a:t>
                </a:r>
              </a:p>
              <a:p>
                <a:pPr algn="ctr"/>
                <a:r>
                  <a:rPr lang="en-US" sz="1333" dirty="0"/>
                  <a:t>Pen Test …</a:t>
                </a:r>
              </a:p>
            </p:txBody>
          </p:sp>
          <p:sp>
            <p:nvSpPr>
              <p:cNvPr id="73" name="Flowchart: Magnetic Disk 72">
                <a:extLst>
                  <a:ext uri="{FF2B5EF4-FFF2-40B4-BE49-F238E27FC236}">
                    <a16:creationId xmlns:a16="http://schemas.microsoft.com/office/drawing/2014/main" id="{B07F9B6D-0FF1-4054-B15E-E9EF632CFBC8}"/>
                  </a:ext>
                </a:extLst>
              </p:cNvPr>
              <p:cNvSpPr/>
              <p:nvPr/>
            </p:nvSpPr>
            <p:spPr>
              <a:xfrm>
                <a:off x="5253979" y="4548076"/>
                <a:ext cx="425616" cy="261315"/>
              </a:xfrm>
              <a:prstGeom prst="flowChartMagneticDisk">
                <a:avLst/>
              </a:prstGeom>
              <a:solidFill>
                <a:schemeClr val="accent1">
                  <a:lumMod val="75000"/>
                </a:schemeClr>
              </a:solidFill>
              <a:ln>
                <a:solidFill>
                  <a:schemeClr val="accent1">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467" dirty="0"/>
                  <a:t>QA</a:t>
                </a:r>
              </a:p>
            </p:txBody>
          </p:sp>
          <p:sp>
            <p:nvSpPr>
              <p:cNvPr id="78" name="Rectangle 77">
                <a:extLst>
                  <a:ext uri="{FF2B5EF4-FFF2-40B4-BE49-F238E27FC236}">
                    <a16:creationId xmlns:a16="http://schemas.microsoft.com/office/drawing/2014/main" id="{7E6CE922-BA5F-411F-8958-3EA000032ED7}"/>
                  </a:ext>
                </a:extLst>
              </p:cNvPr>
              <p:cNvSpPr/>
              <p:nvPr/>
            </p:nvSpPr>
            <p:spPr>
              <a:xfrm>
                <a:off x="3620317" y="2630930"/>
                <a:ext cx="4466884" cy="22173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tx1"/>
                    </a:solidFill>
                  </a:rPr>
                  <a:t>Jenkins</a:t>
                </a:r>
              </a:p>
            </p:txBody>
          </p:sp>
          <p:sp>
            <p:nvSpPr>
              <p:cNvPr id="80" name="Rectangle 79">
                <a:extLst>
                  <a:ext uri="{FF2B5EF4-FFF2-40B4-BE49-F238E27FC236}">
                    <a16:creationId xmlns:a16="http://schemas.microsoft.com/office/drawing/2014/main" id="{5C4FECFE-84D9-4A29-8C3E-B0203C9D8068}"/>
                  </a:ext>
                </a:extLst>
              </p:cNvPr>
              <p:cNvSpPr/>
              <p:nvPr/>
            </p:nvSpPr>
            <p:spPr>
              <a:xfrm>
                <a:off x="4309872" y="3130860"/>
                <a:ext cx="3820743" cy="33414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dirty="0">
                    <a:solidFill>
                      <a:schemeClr val="tx1"/>
                    </a:solidFill>
                  </a:rPr>
                  <a:t>Release/Deploy Tool (UCD)</a:t>
                </a:r>
              </a:p>
            </p:txBody>
          </p:sp>
        </p:grpSp>
        <p:cxnSp>
          <p:nvCxnSpPr>
            <p:cNvPr id="106" name="Straight Arrow Connector 105">
              <a:extLst>
                <a:ext uri="{FF2B5EF4-FFF2-40B4-BE49-F238E27FC236}">
                  <a16:creationId xmlns:a16="http://schemas.microsoft.com/office/drawing/2014/main" id="{433B1661-7554-449A-BFE6-450481D285C9}"/>
                </a:ext>
              </a:extLst>
            </p:cNvPr>
            <p:cNvCxnSpPr>
              <a:cxnSpLocks/>
            </p:cNvCxnSpPr>
            <p:nvPr/>
          </p:nvCxnSpPr>
          <p:spPr>
            <a:xfrm flipV="1">
              <a:off x="4693585" y="1370554"/>
              <a:ext cx="133320" cy="190795"/>
            </a:xfrm>
            <a:prstGeom prst="straightConnector1">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EEA2D50F-C63D-4DF3-A18D-AB92535AA186}"/>
                </a:ext>
              </a:extLst>
            </p:cNvPr>
            <p:cNvSpPr/>
            <p:nvPr/>
          </p:nvSpPr>
          <p:spPr>
            <a:xfrm>
              <a:off x="4963018" y="920863"/>
              <a:ext cx="883924" cy="102825"/>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33" dirty="0"/>
                <a:t>QA</a:t>
              </a:r>
            </a:p>
          </p:txBody>
        </p:sp>
      </p:grpSp>
      <p:sp>
        <p:nvSpPr>
          <p:cNvPr id="114" name="Rectangle: Rounded Corners 113">
            <a:extLst>
              <a:ext uri="{FF2B5EF4-FFF2-40B4-BE49-F238E27FC236}">
                <a16:creationId xmlns:a16="http://schemas.microsoft.com/office/drawing/2014/main" id="{3C40C72E-5E89-4FAF-BA4F-5DC8F43024F7}"/>
              </a:ext>
            </a:extLst>
          </p:cNvPr>
          <p:cNvSpPr/>
          <p:nvPr/>
        </p:nvSpPr>
        <p:spPr>
          <a:xfrm>
            <a:off x="4237807" y="1652324"/>
            <a:ext cx="1178565" cy="137100"/>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33" dirty="0"/>
              <a:t>Dev</a:t>
            </a:r>
          </a:p>
        </p:txBody>
      </p:sp>
      <p:sp>
        <p:nvSpPr>
          <p:cNvPr id="115" name="Rectangle: Rounded Corners 114">
            <a:extLst>
              <a:ext uri="{FF2B5EF4-FFF2-40B4-BE49-F238E27FC236}">
                <a16:creationId xmlns:a16="http://schemas.microsoft.com/office/drawing/2014/main" id="{C7C815ED-1274-4763-BE55-040401B25FBE}"/>
              </a:ext>
            </a:extLst>
          </p:cNvPr>
          <p:cNvSpPr/>
          <p:nvPr/>
        </p:nvSpPr>
        <p:spPr>
          <a:xfrm>
            <a:off x="2636210" y="2383745"/>
            <a:ext cx="1178565" cy="137100"/>
          </a:xfrm>
          <a:prstGeom prst="round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333" dirty="0"/>
              <a:t>Feature</a:t>
            </a:r>
          </a:p>
        </p:txBody>
      </p:sp>
      <p:cxnSp>
        <p:nvCxnSpPr>
          <p:cNvPr id="9" name="Straight Connector 8">
            <a:extLst>
              <a:ext uri="{FF2B5EF4-FFF2-40B4-BE49-F238E27FC236}">
                <a16:creationId xmlns:a16="http://schemas.microsoft.com/office/drawing/2014/main" id="{6025F346-4D87-463B-9996-4823A20E64DA}"/>
              </a:ext>
            </a:extLst>
          </p:cNvPr>
          <p:cNvCxnSpPr>
            <a:cxnSpLocks/>
          </p:cNvCxnSpPr>
          <p:nvPr/>
        </p:nvCxnSpPr>
        <p:spPr>
          <a:xfrm>
            <a:off x="2860993" y="874169"/>
            <a:ext cx="7979833" cy="0"/>
          </a:xfrm>
          <a:prstGeom prst="line">
            <a:avLst/>
          </a:prstGeom>
          <a:solidFill>
            <a:schemeClr val="bg1">
              <a:lumMod val="85000"/>
            </a:schemeClr>
          </a:solidFill>
          <a:ln w="41275">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10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fade">
                                      <p:cBhvr>
                                        <p:cTn id="12" dur="500"/>
                                        <p:tgtEl>
                                          <p:spTgt spid="1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C3EE20-ED1C-46C1-A6FE-689292DC4898}"/>
              </a:ext>
            </a:extLst>
          </p:cNvPr>
          <p:cNvSpPr>
            <a:spLocks noGrp="1"/>
          </p:cNvSpPr>
          <p:nvPr>
            <p:ph idx="1"/>
          </p:nvPr>
        </p:nvSpPr>
        <p:spPr>
          <a:xfrm>
            <a:off x="609601" y="0"/>
            <a:ext cx="10843846" cy="2099926"/>
          </a:xfrm>
        </p:spPr>
        <p:txBody>
          <a:bodyPr>
            <a:normAutofit/>
          </a:bodyPr>
          <a:lstStyle/>
          <a:p>
            <a:pPr marL="0" indent="0" algn="ctr">
              <a:buNone/>
            </a:pPr>
            <a:r>
              <a:rPr lang="en-US" sz="4400" b="1" dirty="0">
                <a:solidFill>
                  <a:schemeClr val="bg2"/>
                </a:solidFill>
              </a:rPr>
              <a:t>Getting started </a:t>
            </a:r>
          </a:p>
          <a:p>
            <a:pPr marL="0" indent="0" algn="ctr">
              <a:buNone/>
            </a:pPr>
            <a:r>
              <a:rPr lang="en-US" sz="4400" b="1" dirty="0">
                <a:solidFill>
                  <a:schemeClr val="bg2"/>
                </a:solidFill>
              </a:rPr>
              <a:t>DevOps Acceleration Team (DAT)</a:t>
            </a:r>
          </a:p>
        </p:txBody>
      </p:sp>
      <p:sp>
        <p:nvSpPr>
          <p:cNvPr id="4" name="Rectangle 3">
            <a:extLst>
              <a:ext uri="{FF2B5EF4-FFF2-40B4-BE49-F238E27FC236}">
                <a16:creationId xmlns:a16="http://schemas.microsoft.com/office/drawing/2014/main" id="{2969F859-2B31-4E4A-B058-D2E5BFB6D06C}"/>
              </a:ext>
            </a:extLst>
          </p:cNvPr>
          <p:cNvSpPr/>
          <p:nvPr/>
        </p:nvSpPr>
        <p:spPr>
          <a:xfrm>
            <a:off x="9056915" y="5628488"/>
            <a:ext cx="3135085" cy="12295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5" name="Rectangle 4">
            <a:extLst>
              <a:ext uri="{FF2B5EF4-FFF2-40B4-BE49-F238E27FC236}">
                <a16:creationId xmlns:a16="http://schemas.microsoft.com/office/drawing/2014/main" id="{9F71402C-CA7F-4A9C-A49C-67093DAD2A8F}"/>
              </a:ext>
            </a:extLst>
          </p:cNvPr>
          <p:cNvSpPr/>
          <p:nvPr/>
        </p:nvSpPr>
        <p:spPr>
          <a:xfrm>
            <a:off x="436563" y="6015789"/>
            <a:ext cx="11287225" cy="7548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b="1" dirty="0">
                <a:solidFill>
                  <a:schemeClr val="bg1"/>
                </a:solidFill>
              </a:rPr>
              <a:t>https://developer.ibm.com/mainframe/products/devops-acceleration-program/</a:t>
            </a:r>
          </a:p>
        </p:txBody>
      </p:sp>
      <p:pic>
        <p:nvPicPr>
          <p:cNvPr id="7" name="Picture 6">
            <a:extLst>
              <a:ext uri="{FF2B5EF4-FFF2-40B4-BE49-F238E27FC236}">
                <a16:creationId xmlns:a16="http://schemas.microsoft.com/office/drawing/2014/main" id="{D988B473-C886-4032-AD83-0E5FCE8DDAA0}"/>
              </a:ext>
            </a:extLst>
          </p:cNvPr>
          <p:cNvPicPr>
            <a:picLocks noChangeAspect="1"/>
          </p:cNvPicPr>
          <p:nvPr/>
        </p:nvPicPr>
        <p:blipFill rotWithShape="1">
          <a:blip r:embed="rId2"/>
          <a:srcRect l="-2341" t="-4202" r="57653" b="46045"/>
          <a:stretch/>
        </p:blipFill>
        <p:spPr>
          <a:xfrm>
            <a:off x="2758286" y="1049963"/>
            <a:ext cx="6546476" cy="4792334"/>
          </a:xfrm>
          <a:prstGeom prst="rect">
            <a:avLst/>
          </a:prstGeom>
          <a:ln>
            <a:noFill/>
          </a:ln>
          <a:effectLst>
            <a:softEdge rad="112500"/>
          </a:effectLst>
        </p:spPr>
      </p:pic>
    </p:spTree>
    <p:extLst>
      <p:ext uri="{BB962C8B-B14F-4D97-AF65-F5344CB8AC3E}">
        <p14:creationId xmlns:p14="http://schemas.microsoft.com/office/powerpoint/2010/main" val="938962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1F774B-AB28-426F-BF9D-1FDF9943B9D4}"/>
              </a:ext>
            </a:extLst>
          </p:cNvPr>
          <p:cNvSpPr/>
          <p:nvPr/>
        </p:nvSpPr>
        <p:spPr bwMode="auto">
          <a:xfrm>
            <a:off x="1092199" y="1234152"/>
            <a:ext cx="10274301" cy="4747548"/>
          </a:xfrm>
          <a:prstGeom prst="rect">
            <a:avLst/>
          </a:prstGeom>
          <a:solidFill>
            <a:schemeClr val="tx1">
              <a:lumMod val="50000"/>
              <a:lumOff val="50000"/>
            </a:schemeClr>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C12C228C-DDC7-4236-9DD9-1CBE668CCD5C}"/>
              </a:ext>
            </a:extLst>
          </p:cNvPr>
          <p:cNvSpPr/>
          <p:nvPr/>
        </p:nvSpPr>
        <p:spPr>
          <a:xfrm>
            <a:off x="8377265" y="1754531"/>
            <a:ext cx="2347054" cy="2945566"/>
          </a:xfrm>
          <a:prstGeom prst="rect">
            <a:avLst/>
          </a:prstGeom>
          <a:solidFill>
            <a:schemeClr val="tx1">
              <a:lumMod val="65000"/>
              <a:lumOff val="35000"/>
            </a:scheme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47" name="Rectangle 46">
            <a:extLst>
              <a:ext uri="{FF2B5EF4-FFF2-40B4-BE49-F238E27FC236}">
                <a16:creationId xmlns:a16="http://schemas.microsoft.com/office/drawing/2014/main" id="{9239BF69-21BC-4C62-82DA-E44BEEA34427}"/>
              </a:ext>
            </a:extLst>
          </p:cNvPr>
          <p:cNvSpPr/>
          <p:nvPr/>
        </p:nvSpPr>
        <p:spPr>
          <a:xfrm>
            <a:off x="3880436" y="1738132"/>
            <a:ext cx="2170819" cy="2945566"/>
          </a:xfrm>
          <a:prstGeom prst="rect">
            <a:avLst/>
          </a:prstGeom>
          <a:solidFill>
            <a:schemeClr val="tx1">
              <a:lumMod val="65000"/>
              <a:lumOff val="35000"/>
            </a:scheme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4" name="Title 3">
            <a:extLst>
              <a:ext uri="{FF2B5EF4-FFF2-40B4-BE49-F238E27FC236}">
                <a16:creationId xmlns:a16="http://schemas.microsoft.com/office/drawing/2014/main" id="{DE583099-ED1A-B84F-A66C-D0212F5779C8}"/>
              </a:ext>
            </a:extLst>
          </p:cNvPr>
          <p:cNvSpPr>
            <a:spLocks noGrp="1"/>
          </p:cNvSpPr>
          <p:nvPr>
            <p:ph type="title"/>
          </p:nvPr>
        </p:nvSpPr>
        <p:spPr>
          <a:xfrm>
            <a:off x="3085411" y="429480"/>
            <a:ext cx="6897741" cy="804672"/>
          </a:xfrm>
        </p:spPr>
        <p:txBody>
          <a:bodyPr>
            <a:noAutofit/>
          </a:bodyPr>
          <a:lstStyle/>
          <a:p>
            <a:r>
              <a:rPr lang="en-US" dirty="0">
                <a:solidFill>
                  <a:schemeClr val="bg1"/>
                </a:solidFill>
              </a:rPr>
              <a:t>DevOps transformation journey with </a:t>
            </a:r>
            <a:br>
              <a:rPr lang="en-US" dirty="0">
                <a:solidFill>
                  <a:schemeClr val="bg1"/>
                </a:solidFill>
              </a:rPr>
            </a:br>
            <a:r>
              <a:rPr lang="en-US" dirty="0">
                <a:solidFill>
                  <a:schemeClr val="bg1"/>
                </a:solidFill>
              </a:rPr>
              <a:t>IBM’s DevOps Acceleration Program</a:t>
            </a:r>
            <a:br>
              <a:rPr lang="en-US" dirty="0">
                <a:solidFill>
                  <a:schemeClr val="bg1"/>
                </a:solidFill>
              </a:rPr>
            </a:br>
            <a:br>
              <a:rPr lang="en-US" dirty="0">
                <a:solidFill>
                  <a:schemeClr val="bg1"/>
                </a:solidFill>
              </a:rPr>
            </a:br>
            <a:endParaRPr lang="en-US" dirty="0">
              <a:solidFill>
                <a:schemeClr val="bg1"/>
              </a:solidFill>
            </a:endParaRPr>
          </a:p>
        </p:txBody>
      </p:sp>
      <p:sp>
        <p:nvSpPr>
          <p:cNvPr id="57" name="Rectangle 56">
            <a:extLst>
              <a:ext uri="{FF2B5EF4-FFF2-40B4-BE49-F238E27FC236}">
                <a16:creationId xmlns:a16="http://schemas.microsoft.com/office/drawing/2014/main" id="{5DA565C7-F0B8-294F-95D4-A36CEF50B108}"/>
              </a:ext>
            </a:extLst>
          </p:cNvPr>
          <p:cNvSpPr/>
          <p:nvPr/>
        </p:nvSpPr>
        <p:spPr>
          <a:xfrm>
            <a:off x="6153359" y="1704360"/>
            <a:ext cx="1972109" cy="2906181"/>
          </a:xfrm>
          <a:prstGeom prst="rect">
            <a:avLst/>
          </a:prstGeom>
          <a:solidFill>
            <a:srgbClr val="262626"/>
          </a:solidFill>
        </p:spPr>
        <p:txBody>
          <a:bodyPr wrap="square" lIns="0" tIns="0" rIns="0" bIns="0" rtlCol="0" anchor="ctr">
            <a:noAutofit/>
          </a:bodyPr>
          <a:lstStyle/>
          <a:p>
            <a:pPr algn="ctr" defTabSz="685772">
              <a:defRPr/>
            </a:pPr>
            <a:endParaRPr lang="en-US" sz="750" dirty="0">
              <a:solidFill>
                <a:srgbClr val="FFFFFF"/>
              </a:solidFill>
              <a:latin typeface="Arial"/>
              <a:cs typeface="Arial"/>
            </a:endParaRPr>
          </a:p>
        </p:txBody>
      </p:sp>
      <p:sp>
        <p:nvSpPr>
          <p:cNvPr id="58" name="Rectangle 57">
            <a:extLst>
              <a:ext uri="{FF2B5EF4-FFF2-40B4-BE49-F238E27FC236}">
                <a16:creationId xmlns:a16="http://schemas.microsoft.com/office/drawing/2014/main" id="{2A278310-7811-0243-9332-C66451B97341}"/>
              </a:ext>
            </a:extLst>
          </p:cNvPr>
          <p:cNvSpPr/>
          <p:nvPr/>
        </p:nvSpPr>
        <p:spPr>
          <a:xfrm>
            <a:off x="1735840" y="1713242"/>
            <a:ext cx="1972109" cy="2945566"/>
          </a:xfrm>
          <a:prstGeom prst="rect">
            <a:avLst/>
          </a:prstGeom>
          <a:solidFill>
            <a:srgbClr val="000000">
              <a:lumMod val="85000"/>
              <a:lumOff val="15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59" name="Pentagon 58">
            <a:extLst>
              <a:ext uri="{FF2B5EF4-FFF2-40B4-BE49-F238E27FC236}">
                <a16:creationId xmlns:a16="http://schemas.microsoft.com/office/drawing/2014/main" id="{52A10733-B25E-3546-A138-4E4DD9E0711F}"/>
              </a:ext>
            </a:extLst>
          </p:cNvPr>
          <p:cNvSpPr/>
          <p:nvPr/>
        </p:nvSpPr>
        <p:spPr>
          <a:xfrm rot="16200000">
            <a:off x="1973030" y="3693555"/>
            <a:ext cx="1497729" cy="1972109"/>
          </a:xfrm>
          <a:prstGeom prst="homePlate">
            <a:avLst>
              <a:gd name="adj" fmla="val 0"/>
            </a:avLst>
          </a:prstGeom>
          <a:solidFill>
            <a:srgbClr val="0F6FFF"/>
          </a:solidFill>
        </p:spPr>
        <p:txBody>
          <a:bodyPr wrap="square" lIns="0" tIns="0" rIns="0" bIns="0" rtlCol="0" anchor="ctr">
            <a:noAutofit/>
          </a:bodyPr>
          <a:lstStyle/>
          <a:p>
            <a:pPr algn="ctr" defTabSz="685772">
              <a:defRPr/>
            </a:pPr>
            <a:endParaRPr lang="en-US" sz="750" dirty="0">
              <a:solidFill>
                <a:srgbClr val="FFFFFF"/>
              </a:solidFill>
              <a:latin typeface="Arial"/>
              <a:cs typeface="Arial"/>
            </a:endParaRPr>
          </a:p>
        </p:txBody>
      </p:sp>
      <p:sp>
        <p:nvSpPr>
          <p:cNvPr id="61" name="Pentagon 60">
            <a:extLst>
              <a:ext uri="{FF2B5EF4-FFF2-40B4-BE49-F238E27FC236}">
                <a16:creationId xmlns:a16="http://schemas.microsoft.com/office/drawing/2014/main" id="{BF37B32B-88A9-EF4C-AB0F-C53321F367D5}"/>
              </a:ext>
            </a:extLst>
          </p:cNvPr>
          <p:cNvSpPr/>
          <p:nvPr/>
        </p:nvSpPr>
        <p:spPr>
          <a:xfrm rot="16200000">
            <a:off x="6390356" y="3688251"/>
            <a:ext cx="1497730" cy="1972109"/>
          </a:xfrm>
          <a:prstGeom prst="homePlate">
            <a:avLst>
              <a:gd name="adj" fmla="val 0"/>
            </a:avLst>
          </a:prstGeom>
          <a:solidFill>
            <a:srgbClr val="0064FF"/>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81" name="Pentagon 80">
            <a:extLst>
              <a:ext uri="{FF2B5EF4-FFF2-40B4-BE49-F238E27FC236}">
                <a16:creationId xmlns:a16="http://schemas.microsoft.com/office/drawing/2014/main" id="{8E2E5C77-E7EB-364E-ABC3-7CFABD7AB1D2}"/>
              </a:ext>
            </a:extLst>
          </p:cNvPr>
          <p:cNvSpPr/>
          <p:nvPr/>
        </p:nvSpPr>
        <p:spPr>
          <a:xfrm rot="16200000">
            <a:off x="8804296" y="3504363"/>
            <a:ext cx="1497729" cy="2342319"/>
          </a:xfrm>
          <a:prstGeom prst="homePlate">
            <a:avLst>
              <a:gd name="adj" fmla="val 0"/>
            </a:avLst>
          </a:prstGeom>
          <a:solidFill>
            <a:srgbClr val="003280"/>
          </a:solidFill>
        </p:spPr>
        <p:txBody>
          <a:bodyPr wrap="square" lIns="0" tIns="0" rIns="0" bIns="0" rtlCol="0" anchor="ctr">
            <a:noAutofit/>
          </a:bodyPr>
          <a:lstStyle/>
          <a:p>
            <a:pPr algn="ctr" defTabSz="685772">
              <a:defRPr/>
            </a:pPr>
            <a:endParaRPr lang="en-US" sz="750" dirty="0">
              <a:solidFill>
                <a:srgbClr val="FFFFFF"/>
              </a:solidFill>
              <a:latin typeface="Arial"/>
              <a:cs typeface="Arial"/>
            </a:endParaRPr>
          </a:p>
        </p:txBody>
      </p:sp>
      <p:sp>
        <p:nvSpPr>
          <p:cNvPr id="82" name="TextBox 81">
            <a:extLst>
              <a:ext uri="{FF2B5EF4-FFF2-40B4-BE49-F238E27FC236}">
                <a16:creationId xmlns:a16="http://schemas.microsoft.com/office/drawing/2014/main" id="{DF8346B5-1D7A-6146-BB66-46B047928731}"/>
              </a:ext>
            </a:extLst>
          </p:cNvPr>
          <p:cNvSpPr txBox="1"/>
          <p:nvPr/>
        </p:nvSpPr>
        <p:spPr>
          <a:xfrm>
            <a:off x="2218793" y="4197520"/>
            <a:ext cx="1006202" cy="269304"/>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Migrate</a:t>
            </a:r>
          </a:p>
        </p:txBody>
      </p:sp>
      <p:sp>
        <p:nvSpPr>
          <p:cNvPr id="84" name="TextBox 83">
            <a:extLst>
              <a:ext uri="{FF2B5EF4-FFF2-40B4-BE49-F238E27FC236}">
                <a16:creationId xmlns:a16="http://schemas.microsoft.com/office/drawing/2014/main" id="{3E8BA921-571A-9143-9DDE-1214CB742F93}"/>
              </a:ext>
            </a:extLst>
          </p:cNvPr>
          <p:cNvSpPr txBox="1"/>
          <p:nvPr/>
        </p:nvSpPr>
        <p:spPr>
          <a:xfrm>
            <a:off x="6382926" y="4197519"/>
            <a:ext cx="1539484" cy="269304"/>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Innovate</a:t>
            </a:r>
          </a:p>
        </p:txBody>
      </p:sp>
      <p:sp>
        <p:nvSpPr>
          <p:cNvPr id="85" name="TextBox 84">
            <a:extLst>
              <a:ext uri="{FF2B5EF4-FFF2-40B4-BE49-F238E27FC236}">
                <a16:creationId xmlns:a16="http://schemas.microsoft.com/office/drawing/2014/main" id="{7721C4A7-B11C-864F-B23B-B532F868B8BE}"/>
              </a:ext>
            </a:extLst>
          </p:cNvPr>
          <p:cNvSpPr txBox="1"/>
          <p:nvPr/>
        </p:nvSpPr>
        <p:spPr>
          <a:xfrm>
            <a:off x="8598313" y="4197518"/>
            <a:ext cx="1539484" cy="269304"/>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Migration</a:t>
            </a:r>
          </a:p>
        </p:txBody>
      </p:sp>
      <p:sp>
        <p:nvSpPr>
          <p:cNvPr id="86" name="TextBox 85">
            <a:extLst>
              <a:ext uri="{FF2B5EF4-FFF2-40B4-BE49-F238E27FC236}">
                <a16:creationId xmlns:a16="http://schemas.microsoft.com/office/drawing/2014/main" id="{6744D9E2-3115-274E-B8C8-4973FCA6C243}"/>
              </a:ext>
            </a:extLst>
          </p:cNvPr>
          <p:cNvSpPr txBox="1"/>
          <p:nvPr/>
        </p:nvSpPr>
        <p:spPr>
          <a:xfrm>
            <a:off x="1864644" y="4570926"/>
            <a:ext cx="1714500" cy="669414"/>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Lift &amp; shift applications and workloads</a:t>
            </a:r>
          </a:p>
        </p:txBody>
      </p:sp>
      <p:sp>
        <p:nvSpPr>
          <p:cNvPr id="88" name="TextBox 87">
            <a:extLst>
              <a:ext uri="{FF2B5EF4-FFF2-40B4-BE49-F238E27FC236}">
                <a16:creationId xmlns:a16="http://schemas.microsoft.com/office/drawing/2014/main" id="{F3CCD58E-6E1D-D845-9D5C-F7692EBE4F19}"/>
              </a:ext>
            </a:extLst>
          </p:cNvPr>
          <p:cNvSpPr txBox="1"/>
          <p:nvPr/>
        </p:nvSpPr>
        <p:spPr>
          <a:xfrm>
            <a:off x="6295418" y="4597092"/>
            <a:ext cx="1714500" cy="669414"/>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Build new </a:t>
            </a:r>
          </a:p>
          <a:p>
            <a:pPr algn="ctr" defTabSz="685755" fontAlgn="auto">
              <a:spcBef>
                <a:spcPts val="0"/>
              </a:spcBef>
              <a:spcAft>
                <a:spcPts val="0"/>
              </a:spcAft>
              <a:defRPr/>
            </a:pPr>
            <a:r>
              <a:rPr lang="en-US" sz="1250" kern="0" dirty="0">
                <a:solidFill>
                  <a:srgbClr val="FFFFFF"/>
                </a:solidFill>
              </a:rPr>
              <a:t>cloud native applications</a:t>
            </a:r>
          </a:p>
        </p:txBody>
      </p:sp>
      <p:sp>
        <p:nvSpPr>
          <p:cNvPr id="89" name="TextBox 88">
            <a:extLst>
              <a:ext uri="{FF2B5EF4-FFF2-40B4-BE49-F238E27FC236}">
                <a16:creationId xmlns:a16="http://schemas.microsoft.com/office/drawing/2014/main" id="{AD083FF2-3F27-8C49-934B-7113EACC5EAA}"/>
              </a:ext>
            </a:extLst>
          </p:cNvPr>
          <p:cNvSpPr txBox="1"/>
          <p:nvPr/>
        </p:nvSpPr>
        <p:spPr>
          <a:xfrm>
            <a:off x="8510804" y="4570338"/>
            <a:ext cx="1714500" cy="669414"/>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SCM Migration – Onsite and remote support</a:t>
            </a:r>
          </a:p>
        </p:txBody>
      </p:sp>
      <p:sp>
        <p:nvSpPr>
          <p:cNvPr id="90" name="TextBox 89">
            <a:extLst>
              <a:ext uri="{FF2B5EF4-FFF2-40B4-BE49-F238E27FC236}">
                <a16:creationId xmlns:a16="http://schemas.microsoft.com/office/drawing/2014/main" id="{1F552273-7605-D34F-A3C9-4E10DCCAAD32}"/>
              </a:ext>
            </a:extLst>
          </p:cNvPr>
          <p:cNvSpPr txBox="1"/>
          <p:nvPr/>
        </p:nvSpPr>
        <p:spPr>
          <a:xfrm>
            <a:off x="1845446" y="1818287"/>
            <a:ext cx="1714500" cy="192360"/>
          </a:xfrm>
          <a:prstGeom prst="rect">
            <a:avLst/>
          </a:prstGeom>
          <a:noFill/>
        </p:spPr>
        <p:txBody>
          <a:bodyPr wrap="square" lIns="0" tIns="0" rIns="0" bIns="0" rtlCol="0">
            <a:spAutoFit/>
          </a:bodyPr>
          <a:lstStyle/>
          <a:p>
            <a:pPr defTabSz="685755" fontAlgn="auto">
              <a:spcBef>
                <a:spcPts val="0"/>
              </a:spcBef>
              <a:spcAft>
                <a:spcPts val="0"/>
              </a:spcAft>
              <a:defRPr/>
            </a:pPr>
            <a:r>
              <a:rPr lang="en-US" sz="1250" b="1" kern="0" dirty="0">
                <a:solidFill>
                  <a:srgbClr val="FFC000"/>
                </a:solidFill>
              </a:rPr>
              <a:t>Train</a:t>
            </a:r>
          </a:p>
        </p:txBody>
      </p:sp>
      <p:sp>
        <p:nvSpPr>
          <p:cNvPr id="93" name="TextBox 92">
            <a:extLst>
              <a:ext uri="{FF2B5EF4-FFF2-40B4-BE49-F238E27FC236}">
                <a16:creationId xmlns:a16="http://schemas.microsoft.com/office/drawing/2014/main" id="{15A7F226-6195-5F4F-BE84-E094C99A54C6}"/>
              </a:ext>
            </a:extLst>
          </p:cNvPr>
          <p:cNvSpPr txBox="1"/>
          <p:nvPr/>
        </p:nvSpPr>
        <p:spPr>
          <a:xfrm>
            <a:off x="1735838" y="2084177"/>
            <a:ext cx="1933718" cy="738664"/>
          </a:xfrm>
          <a:prstGeom prst="rect">
            <a:avLst/>
          </a:prstGeom>
          <a:noFill/>
        </p:spPr>
        <p:txBody>
          <a:bodyPr wrap="square" rtlCol="0">
            <a:spAutoFit/>
          </a:bodyPr>
          <a:lstStyle/>
          <a:p>
            <a:pPr defTabSz="685772" fontAlgn="auto">
              <a:spcBef>
                <a:spcPts val="0"/>
              </a:spcBef>
              <a:spcAft>
                <a:spcPts val="0"/>
              </a:spcAft>
              <a:defRPr/>
            </a:pPr>
            <a:r>
              <a:rPr lang="en-US" sz="1400" b="1" dirty="0">
                <a:solidFill>
                  <a:srgbClr val="FFFFFF"/>
                </a:solidFill>
                <a:latin typeface="IBM Plex Sans"/>
                <a:ea typeface="ＭＳ Ｐゴシック" charset="0"/>
                <a:cs typeface="Arial"/>
              </a:rPr>
              <a:t>Know our DevOps strategy and Products</a:t>
            </a:r>
          </a:p>
        </p:txBody>
      </p:sp>
      <p:sp>
        <p:nvSpPr>
          <p:cNvPr id="94" name="TextBox 93">
            <a:extLst>
              <a:ext uri="{FF2B5EF4-FFF2-40B4-BE49-F238E27FC236}">
                <a16:creationId xmlns:a16="http://schemas.microsoft.com/office/drawing/2014/main" id="{0D828FF6-C36C-3049-834B-847FB935A933}"/>
              </a:ext>
            </a:extLst>
          </p:cNvPr>
          <p:cNvSpPr txBox="1"/>
          <p:nvPr/>
        </p:nvSpPr>
        <p:spPr>
          <a:xfrm>
            <a:off x="6140102" y="2084177"/>
            <a:ext cx="1998623" cy="523220"/>
          </a:xfrm>
          <a:prstGeom prst="rect">
            <a:avLst/>
          </a:prstGeom>
          <a:noFill/>
        </p:spPr>
        <p:txBody>
          <a:bodyPr wrap="square" rtlCol="0">
            <a:spAutoFit/>
          </a:bodyPr>
          <a:lstStyle/>
          <a:p>
            <a:pPr algn="ctr" defTabSz="685772" fontAlgn="auto">
              <a:spcBef>
                <a:spcPts val="0"/>
              </a:spcBef>
              <a:spcAft>
                <a:spcPts val="0"/>
              </a:spcAft>
              <a:defRPr/>
            </a:pPr>
            <a:r>
              <a:rPr lang="en-US" sz="1400" b="1" dirty="0">
                <a:solidFill>
                  <a:srgbClr val="FFFFFF"/>
                </a:solidFill>
                <a:latin typeface="IBM Plex Sans"/>
                <a:ea typeface="ＭＳ Ｐゴシック" charset="0"/>
                <a:cs typeface="Arial"/>
              </a:rPr>
              <a:t>Install and customize products</a:t>
            </a:r>
          </a:p>
        </p:txBody>
      </p:sp>
      <p:sp>
        <p:nvSpPr>
          <p:cNvPr id="96" name="TextBox 95">
            <a:extLst>
              <a:ext uri="{FF2B5EF4-FFF2-40B4-BE49-F238E27FC236}">
                <a16:creationId xmlns:a16="http://schemas.microsoft.com/office/drawing/2014/main" id="{F8F2F43C-3AE8-AA47-BD82-1AA9F47DF223}"/>
              </a:ext>
            </a:extLst>
          </p:cNvPr>
          <p:cNvSpPr txBox="1"/>
          <p:nvPr/>
        </p:nvSpPr>
        <p:spPr>
          <a:xfrm>
            <a:off x="6279507" y="1818287"/>
            <a:ext cx="1714500" cy="192360"/>
          </a:xfrm>
          <a:prstGeom prst="rect">
            <a:avLst/>
          </a:prstGeom>
          <a:noFill/>
        </p:spPr>
        <p:txBody>
          <a:bodyPr wrap="square" lIns="0" tIns="0" rIns="0" bIns="0" rtlCol="0">
            <a:spAutoFit/>
          </a:bodyPr>
          <a:lstStyle/>
          <a:p>
            <a:pPr defTabSz="685755" fontAlgn="auto">
              <a:spcBef>
                <a:spcPts val="0"/>
              </a:spcBef>
              <a:spcAft>
                <a:spcPts val="0"/>
              </a:spcAft>
              <a:defRPr/>
            </a:pPr>
            <a:r>
              <a:rPr lang="en-US" sz="1250" b="1" kern="0" dirty="0">
                <a:solidFill>
                  <a:srgbClr val="FFC000"/>
                </a:solidFill>
              </a:rPr>
              <a:t>Deployment</a:t>
            </a:r>
          </a:p>
        </p:txBody>
      </p:sp>
      <p:cxnSp>
        <p:nvCxnSpPr>
          <p:cNvPr id="98" name="Straight Connector 97">
            <a:extLst>
              <a:ext uri="{FF2B5EF4-FFF2-40B4-BE49-F238E27FC236}">
                <a16:creationId xmlns:a16="http://schemas.microsoft.com/office/drawing/2014/main" id="{230375A8-AA4D-B34B-86E9-2A63AFF772CC}"/>
              </a:ext>
            </a:extLst>
          </p:cNvPr>
          <p:cNvCxnSpPr>
            <a:cxnSpLocks/>
          </p:cNvCxnSpPr>
          <p:nvPr/>
        </p:nvCxnSpPr>
        <p:spPr>
          <a:xfrm>
            <a:off x="1955059" y="2616231"/>
            <a:ext cx="1445511"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cxnSp>
        <p:nvCxnSpPr>
          <p:cNvPr id="99" name="Straight Connector 98">
            <a:extLst>
              <a:ext uri="{FF2B5EF4-FFF2-40B4-BE49-F238E27FC236}">
                <a16:creationId xmlns:a16="http://schemas.microsoft.com/office/drawing/2014/main" id="{01D39359-DCA5-7644-B2EB-5B110AB52309}"/>
              </a:ext>
            </a:extLst>
          </p:cNvPr>
          <p:cNvCxnSpPr>
            <a:cxnSpLocks/>
          </p:cNvCxnSpPr>
          <p:nvPr/>
        </p:nvCxnSpPr>
        <p:spPr>
          <a:xfrm>
            <a:off x="6387812" y="2616231"/>
            <a:ext cx="1448278" cy="0"/>
          </a:xfrm>
          <a:prstGeom prst="line">
            <a:avLst/>
          </a:prstGeom>
          <a:noFill/>
          <a:ln w="6350" cap="flat" cmpd="sng" algn="ctr">
            <a:solidFill>
              <a:srgbClr val="535353">
                <a:lumMod val="90000"/>
              </a:srgbClr>
            </a:solidFill>
            <a:prstDash val="sysDot"/>
          </a:ln>
          <a:effectLst>
            <a:outerShdw blurRad="40000" dist="20000" dir="5400000" rotWithShape="0">
              <a:srgbClr val="000000">
                <a:alpha val="38000"/>
              </a:srgbClr>
            </a:outerShdw>
          </a:effectLst>
        </p:spPr>
      </p:cxnSp>
      <p:sp>
        <p:nvSpPr>
          <p:cNvPr id="102" name="Isosceles Triangle 1">
            <a:extLst>
              <a:ext uri="{FF2B5EF4-FFF2-40B4-BE49-F238E27FC236}">
                <a16:creationId xmlns:a16="http://schemas.microsoft.com/office/drawing/2014/main" id="{C95A23A6-30A4-3845-88C7-2B753589CB80}"/>
              </a:ext>
            </a:extLst>
          </p:cNvPr>
          <p:cNvSpPr/>
          <p:nvPr/>
        </p:nvSpPr>
        <p:spPr>
          <a:xfrm rot="10800000" flipV="1">
            <a:off x="6166614" y="3376057"/>
            <a:ext cx="1958855" cy="549385"/>
          </a:xfrm>
          <a:prstGeom prst="triangle">
            <a:avLst/>
          </a:prstGeom>
          <a:solidFill>
            <a:srgbClr val="69A6FF">
              <a:lumMod val="50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103" name="Isosceles Triangle 52">
            <a:extLst>
              <a:ext uri="{FF2B5EF4-FFF2-40B4-BE49-F238E27FC236}">
                <a16:creationId xmlns:a16="http://schemas.microsoft.com/office/drawing/2014/main" id="{A2DD048A-07B9-504E-A69C-3C3E1731B9D0}"/>
              </a:ext>
            </a:extLst>
          </p:cNvPr>
          <p:cNvSpPr/>
          <p:nvPr/>
        </p:nvSpPr>
        <p:spPr>
          <a:xfrm rot="10800000" flipV="1">
            <a:off x="1734312" y="3385448"/>
            <a:ext cx="1980693" cy="549385"/>
          </a:xfrm>
          <a:prstGeom prst="triangle">
            <a:avLst/>
          </a:prstGeom>
          <a:solidFill>
            <a:srgbClr val="69A6FF">
              <a:lumMod val="50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grpSp>
        <p:nvGrpSpPr>
          <p:cNvPr id="109" name="Group 108">
            <a:extLst>
              <a:ext uri="{FF2B5EF4-FFF2-40B4-BE49-F238E27FC236}">
                <a16:creationId xmlns:a16="http://schemas.microsoft.com/office/drawing/2014/main" id="{931DC669-0215-ED4C-AD90-161128DA1284}"/>
              </a:ext>
            </a:extLst>
          </p:cNvPr>
          <p:cNvGrpSpPr/>
          <p:nvPr/>
        </p:nvGrpSpPr>
        <p:grpSpPr>
          <a:xfrm>
            <a:off x="1735840" y="3930745"/>
            <a:ext cx="1972109" cy="1497729"/>
            <a:chOff x="282451" y="4097991"/>
            <a:chExt cx="2629478" cy="1996972"/>
          </a:xfrm>
        </p:grpSpPr>
        <p:sp>
          <p:nvSpPr>
            <p:cNvPr id="110" name="Pentagon 43">
              <a:extLst>
                <a:ext uri="{FF2B5EF4-FFF2-40B4-BE49-F238E27FC236}">
                  <a16:creationId xmlns:a16="http://schemas.microsoft.com/office/drawing/2014/main" id="{E198391B-D6B5-C94D-8C50-E390DF2D119E}"/>
                </a:ext>
              </a:extLst>
            </p:cNvPr>
            <p:cNvSpPr/>
            <p:nvPr/>
          </p:nvSpPr>
          <p:spPr>
            <a:xfrm rot="16200000">
              <a:off x="598704" y="3781738"/>
              <a:ext cx="1996972" cy="2629478"/>
            </a:xfrm>
            <a:prstGeom prst="homePlate">
              <a:avLst>
                <a:gd name="adj" fmla="val 0"/>
              </a:avLst>
            </a:prstGeom>
            <a:solidFill>
              <a:srgbClr val="003280"/>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111" name="TextBox 110">
              <a:extLst>
                <a:ext uri="{FF2B5EF4-FFF2-40B4-BE49-F238E27FC236}">
                  <a16:creationId xmlns:a16="http://schemas.microsoft.com/office/drawing/2014/main" id="{0C0F5D17-43B1-2D40-AFEE-8B692864428D}"/>
                </a:ext>
              </a:extLst>
            </p:cNvPr>
            <p:cNvSpPr txBox="1"/>
            <p:nvPr/>
          </p:nvSpPr>
          <p:spPr>
            <a:xfrm>
              <a:off x="786251" y="4438996"/>
              <a:ext cx="1513088" cy="359072"/>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Train</a:t>
              </a:r>
            </a:p>
          </p:txBody>
        </p:sp>
        <p:sp>
          <p:nvSpPr>
            <p:cNvPr id="112" name="TextBox 111">
              <a:extLst>
                <a:ext uri="{FF2B5EF4-FFF2-40B4-BE49-F238E27FC236}">
                  <a16:creationId xmlns:a16="http://schemas.microsoft.com/office/drawing/2014/main" id="{6AED58E6-4971-6440-A2EC-7B58AAB33A12}"/>
                </a:ext>
              </a:extLst>
            </p:cNvPr>
            <p:cNvSpPr txBox="1"/>
            <p:nvPr/>
          </p:nvSpPr>
          <p:spPr>
            <a:xfrm>
              <a:off x="454192" y="4951568"/>
              <a:ext cx="2285999" cy="636072"/>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ILT Virtual or Self paced trainings</a:t>
              </a:r>
            </a:p>
          </p:txBody>
        </p:sp>
      </p:grpSp>
      <p:grpSp>
        <p:nvGrpSpPr>
          <p:cNvPr id="113" name="Group 112">
            <a:extLst>
              <a:ext uri="{FF2B5EF4-FFF2-40B4-BE49-F238E27FC236}">
                <a16:creationId xmlns:a16="http://schemas.microsoft.com/office/drawing/2014/main" id="{0548E80D-4ADE-7845-A2CC-EAFEDA8C30E2}"/>
              </a:ext>
            </a:extLst>
          </p:cNvPr>
          <p:cNvGrpSpPr/>
          <p:nvPr/>
        </p:nvGrpSpPr>
        <p:grpSpPr>
          <a:xfrm>
            <a:off x="6153169" y="3925440"/>
            <a:ext cx="1972109" cy="1504485"/>
            <a:chOff x="6190152" y="4090918"/>
            <a:chExt cx="2629478" cy="1996973"/>
          </a:xfrm>
        </p:grpSpPr>
        <p:sp>
          <p:nvSpPr>
            <p:cNvPr id="114" name="Pentagon 45">
              <a:extLst>
                <a:ext uri="{FF2B5EF4-FFF2-40B4-BE49-F238E27FC236}">
                  <a16:creationId xmlns:a16="http://schemas.microsoft.com/office/drawing/2014/main" id="{C340300B-7959-4D49-A782-463CC40B0A42}"/>
                </a:ext>
              </a:extLst>
            </p:cNvPr>
            <p:cNvSpPr/>
            <p:nvPr/>
          </p:nvSpPr>
          <p:spPr>
            <a:xfrm rot="16200000">
              <a:off x="6506404" y="3774666"/>
              <a:ext cx="1996973" cy="2629478"/>
            </a:xfrm>
            <a:prstGeom prst="homePlate">
              <a:avLst>
                <a:gd name="adj" fmla="val 0"/>
              </a:avLst>
            </a:prstGeom>
            <a:solidFill>
              <a:srgbClr val="003280"/>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115" name="TextBox 114">
              <a:extLst>
                <a:ext uri="{FF2B5EF4-FFF2-40B4-BE49-F238E27FC236}">
                  <a16:creationId xmlns:a16="http://schemas.microsoft.com/office/drawing/2014/main" id="{D16B7DBA-FAA9-2C48-B67D-C3C9A1309799}"/>
                </a:ext>
              </a:extLst>
            </p:cNvPr>
            <p:cNvSpPr txBox="1"/>
            <p:nvPr/>
          </p:nvSpPr>
          <p:spPr>
            <a:xfrm>
              <a:off x="6478568" y="4453693"/>
              <a:ext cx="2052645" cy="359072"/>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Deployment</a:t>
              </a:r>
            </a:p>
          </p:txBody>
        </p:sp>
        <p:sp>
          <p:nvSpPr>
            <p:cNvPr id="116" name="TextBox 115">
              <a:extLst>
                <a:ext uri="{FF2B5EF4-FFF2-40B4-BE49-F238E27FC236}">
                  <a16:creationId xmlns:a16="http://schemas.microsoft.com/office/drawing/2014/main" id="{7634FC94-1665-694B-B3B2-F8D3BBC9F22C}"/>
                </a:ext>
              </a:extLst>
            </p:cNvPr>
            <p:cNvSpPr txBox="1"/>
            <p:nvPr/>
          </p:nvSpPr>
          <p:spPr>
            <a:xfrm>
              <a:off x="6361891" y="4986457"/>
              <a:ext cx="2285999" cy="377886"/>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Remote assistance</a:t>
              </a:r>
            </a:p>
          </p:txBody>
        </p:sp>
      </p:grpSp>
      <p:sp>
        <p:nvSpPr>
          <p:cNvPr id="62" name="Isosceles Triangle 1">
            <a:extLst>
              <a:ext uri="{FF2B5EF4-FFF2-40B4-BE49-F238E27FC236}">
                <a16:creationId xmlns:a16="http://schemas.microsoft.com/office/drawing/2014/main" id="{0A8A97AC-F1EE-4219-B395-FDACAE284375}"/>
              </a:ext>
            </a:extLst>
          </p:cNvPr>
          <p:cNvSpPr/>
          <p:nvPr/>
        </p:nvSpPr>
        <p:spPr>
          <a:xfrm rot="10800000" flipV="1">
            <a:off x="8381810" y="3381360"/>
            <a:ext cx="2359853" cy="549385"/>
          </a:xfrm>
          <a:prstGeom prst="triangle">
            <a:avLst/>
          </a:prstGeom>
          <a:solidFill>
            <a:srgbClr val="69A6FF">
              <a:lumMod val="50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67" name="Pentagon 80">
            <a:extLst>
              <a:ext uri="{FF2B5EF4-FFF2-40B4-BE49-F238E27FC236}">
                <a16:creationId xmlns:a16="http://schemas.microsoft.com/office/drawing/2014/main" id="{364A2011-8C1A-459A-B5BA-B648A2D52CDB}"/>
              </a:ext>
            </a:extLst>
          </p:cNvPr>
          <p:cNvSpPr/>
          <p:nvPr/>
        </p:nvSpPr>
        <p:spPr>
          <a:xfrm rot="16200000">
            <a:off x="4204559" y="3598288"/>
            <a:ext cx="1497729" cy="2170817"/>
          </a:xfrm>
          <a:prstGeom prst="homePlate">
            <a:avLst>
              <a:gd name="adj" fmla="val 0"/>
            </a:avLst>
          </a:prstGeom>
          <a:solidFill>
            <a:srgbClr val="003280"/>
          </a:solidFill>
        </p:spPr>
        <p:txBody>
          <a:bodyPr wrap="square" lIns="0" tIns="0" rIns="0" bIns="0" rtlCol="0" anchor="ctr">
            <a:noAutofit/>
          </a:bodyPr>
          <a:lstStyle/>
          <a:p>
            <a:pPr algn="ctr" defTabSz="685772">
              <a:defRPr/>
            </a:pPr>
            <a:endParaRPr lang="en-US" sz="750" dirty="0">
              <a:solidFill>
                <a:srgbClr val="FFFFFF"/>
              </a:solidFill>
              <a:latin typeface="Arial"/>
              <a:cs typeface="Arial"/>
            </a:endParaRPr>
          </a:p>
        </p:txBody>
      </p:sp>
      <p:sp>
        <p:nvSpPr>
          <p:cNvPr id="68" name="Isosceles Triangle 1">
            <a:extLst>
              <a:ext uri="{FF2B5EF4-FFF2-40B4-BE49-F238E27FC236}">
                <a16:creationId xmlns:a16="http://schemas.microsoft.com/office/drawing/2014/main" id="{76B7F976-D836-4061-A751-72B9BD442A7E}"/>
              </a:ext>
            </a:extLst>
          </p:cNvPr>
          <p:cNvSpPr/>
          <p:nvPr/>
        </p:nvSpPr>
        <p:spPr>
          <a:xfrm rot="10800000" flipV="1">
            <a:off x="3910812" y="3396966"/>
            <a:ext cx="2140440" cy="549385"/>
          </a:xfrm>
          <a:prstGeom prst="triangle">
            <a:avLst/>
          </a:prstGeom>
          <a:solidFill>
            <a:srgbClr val="69A6FF">
              <a:lumMod val="50000"/>
            </a:srgbClr>
          </a:solidFill>
        </p:spPr>
        <p:txBody>
          <a:bodyPr wrap="square" lIns="0" tIns="0" rIns="0" bIns="0" rtlCol="0" anchor="ctr">
            <a:noAutofit/>
          </a:bodyPr>
          <a:lstStyle/>
          <a:p>
            <a:pPr algn="ctr" defTabSz="685772" fontAlgn="auto">
              <a:spcBef>
                <a:spcPts val="0"/>
              </a:spcBef>
              <a:spcAft>
                <a:spcPts val="0"/>
              </a:spcAft>
              <a:defRPr/>
            </a:pPr>
            <a:endParaRPr lang="en-US" sz="750" kern="0" dirty="0">
              <a:solidFill>
                <a:srgbClr val="FFFFFF"/>
              </a:solidFill>
              <a:latin typeface="Arial"/>
              <a:cs typeface="Arial"/>
            </a:endParaRPr>
          </a:p>
        </p:txBody>
      </p:sp>
      <p:sp>
        <p:nvSpPr>
          <p:cNvPr id="69" name="TextBox 68">
            <a:extLst>
              <a:ext uri="{FF2B5EF4-FFF2-40B4-BE49-F238E27FC236}">
                <a16:creationId xmlns:a16="http://schemas.microsoft.com/office/drawing/2014/main" id="{0175C5DF-6698-4C0C-82CA-1A7C6991A002}"/>
              </a:ext>
            </a:extLst>
          </p:cNvPr>
          <p:cNvSpPr txBox="1"/>
          <p:nvPr/>
        </p:nvSpPr>
        <p:spPr>
          <a:xfrm>
            <a:off x="4123675" y="4186499"/>
            <a:ext cx="1539484" cy="538609"/>
          </a:xfrm>
          <a:prstGeom prst="rect">
            <a:avLst/>
          </a:prstGeom>
          <a:noFill/>
        </p:spPr>
        <p:txBody>
          <a:bodyPr wrap="square" lIns="0" tIns="0" rIns="0" bIns="0" rtlCol="0">
            <a:spAutoFit/>
          </a:bodyPr>
          <a:lstStyle/>
          <a:p>
            <a:pPr algn="ctr" defTabSz="685755" fontAlgn="auto">
              <a:spcBef>
                <a:spcPts val="0"/>
              </a:spcBef>
              <a:spcAft>
                <a:spcPts val="0"/>
              </a:spcAft>
              <a:defRPr/>
            </a:pPr>
            <a:r>
              <a:rPr lang="en-US" sz="1750" b="1" kern="0" dirty="0">
                <a:solidFill>
                  <a:srgbClr val="FFFFFF"/>
                </a:solidFill>
              </a:rPr>
              <a:t>Discovery &amp; Design</a:t>
            </a:r>
          </a:p>
        </p:txBody>
      </p:sp>
      <p:sp>
        <p:nvSpPr>
          <p:cNvPr id="70" name="TextBox 69">
            <a:extLst>
              <a:ext uri="{FF2B5EF4-FFF2-40B4-BE49-F238E27FC236}">
                <a16:creationId xmlns:a16="http://schemas.microsoft.com/office/drawing/2014/main" id="{28D93EE9-5C33-4F3C-82A9-1B31DD1993B0}"/>
              </a:ext>
            </a:extLst>
          </p:cNvPr>
          <p:cNvSpPr txBox="1"/>
          <p:nvPr/>
        </p:nvSpPr>
        <p:spPr>
          <a:xfrm>
            <a:off x="4073306" y="4747140"/>
            <a:ext cx="1714500" cy="477054"/>
          </a:xfrm>
          <a:prstGeom prst="rect">
            <a:avLst/>
          </a:prstGeom>
          <a:noFill/>
        </p:spPr>
        <p:txBody>
          <a:bodyPr wrap="square" rtlCol="0">
            <a:spAutoFit/>
          </a:bodyPr>
          <a:lstStyle/>
          <a:p>
            <a:pPr algn="ctr" defTabSz="685755" fontAlgn="auto">
              <a:spcBef>
                <a:spcPts val="0"/>
              </a:spcBef>
              <a:spcAft>
                <a:spcPts val="0"/>
              </a:spcAft>
              <a:defRPr/>
            </a:pPr>
            <a:r>
              <a:rPr lang="en-US" sz="1250" kern="0" dirty="0">
                <a:solidFill>
                  <a:srgbClr val="FFFFFF"/>
                </a:solidFill>
              </a:rPr>
              <a:t> Remote or onsite workshop</a:t>
            </a:r>
          </a:p>
        </p:txBody>
      </p:sp>
      <p:sp>
        <p:nvSpPr>
          <p:cNvPr id="64" name="TextBox 63">
            <a:extLst>
              <a:ext uri="{FF2B5EF4-FFF2-40B4-BE49-F238E27FC236}">
                <a16:creationId xmlns:a16="http://schemas.microsoft.com/office/drawing/2014/main" id="{70A3D621-5841-441D-A05D-F66C791EC26D}"/>
              </a:ext>
            </a:extLst>
          </p:cNvPr>
          <p:cNvSpPr txBox="1"/>
          <p:nvPr/>
        </p:nvSpPr>
        <p:spPr>
          <a:xfrm>
            <a:off x="3845571" y="1754531"/>
            <a:ext cx="2242736" cy="2000548"/>
          </a:xfrm>
          <a:prstGeom prst="rect">
            <a:avLst/>
          </a:prstGeom>
          <a:noFill/>
        </p:spPr>
        <p:txBody>
          <a:bodyPr wrap="square" rtlCol="0">
            <a:spAutoFit/>
          </a:bodyPr>
          <a:lstStyle/>
          <a:p>
            <a:pPr defTabSz="685783" fontAlgn="auto">
              <a:spcBef>
                <a:spcPts val="700"/>
              </a:spcBef>
              <a:spcAft>
                <a:spcPts val="0"/>
              </a:spcAft>
              <a:defRPr/>
            </a:pPr>
            <a:r>
              <a:rPr lang="en-US" sz="1200" b="1" kern="0" dirty="0">
                <a:solidFill>
                  <a:srgbClr val="FFC000"/>
                </a:solidFill>
                <a:sym typeface="Arial"/>
              </a:rPr>
              <a:t>Discovery &amp; Design </a:t>
            </a:r>
          </a:p>
          <a:p>
            <a:pPr marL="171450" indent="-171450" defTabSz="685783" fontAlgn="auto">
              <a:spcBef>
                <a:spcPts val="700"/>
              </a:spcBef>
              <a:spcAft>
                <a:spcPts val="0"/>
              </a:spcAft>
              <a:buFont typeface="Arial" panose="020B0604020202020204" pitchFamily="34" charset="0"/>
              <a:buChar char="•"/>
              <a:defRPr/>
            </a:pPr>
            <a:r>
              <a:rPr lang="en-US" sz="1200" b="1" dirty="0">
                <a:solidFill>
                  <a:schemeClr val="bg1"/>
                </a:solidFill>
                <a:latin typeface="IBM Plex Sans"/>
                <a:ea typeface="ＭＳ Ｐゴシック" charset="0"/>
                <a:cs typeface="Arial"/>
                <a:sym typeface="Arial"/>
              </a:rPr>
              <a:t>Remote or Onsite discovery and design workshop </a:t>
            </a:r>
          </a:p>
          <a:p>
            <a:pPr marL="171450" indent="-171450" defTabSz="685783" fontAlgn="auto">
              <a:spcBef>
                <a:spcPts val="700"/>
              </a:spcBef>
              <a:spcAft>
                <a:spcPts val="0"/>
              </a:spcAft>
              <a:buFont typeface="Arial" panose="020B0604020202020204" pitchFamily="34" charset="0"/>
              <a:buChar char="•"/>
              <a:defRPr/>
            </a:pPr>
            <a:r>
              <a:rPr lang="en-US" sz="1200" b="1" dirty="0">
                <a:solidFill>
                  <a:schemeClr val="bg1"/>
                </a:solidFill>
                <a:latin typeface="IBM Plex Sans"/>
                <a:ea typeface="ＭＳ Ｐゴシック" charset="0"/>
                <a:cs typeface="Arial"/>
                <a:sym typeface="Arial"/>
              </a:rPr>
              <a:t>Identify current state setup  </a:t>
            </a:r>
          </a:p>
          <a:p>
            <a:pPr marL="171450" indent="-171450" defTabSz="685783" fontAlgn="auto">
              <a:spcBef>
                <a:spcPts val="700"/>
              </a:spcBef>
              <a:spcAft>
                <a:spcPts val="0"/>
              </a:spcAft>
              <a:buFont typeface="Arial" panose="020B0604020202020204" pitchFamily="34" charset="0"/>
              <a:buChar char="•"/>
              <a:defRPr/>
            </a:pPr>
            <a:r>
              <a:rPr lang="en-US" sz="1200" b="1" dirty="0">
                <a:solidFill>
                  <a:schemeClr val="bg1"/>
                </a:solidFill>
                <a:latin typeface="IBM Plex Sans"/>
                <a:ea typeface="ＭＳ Ｐゴシック" charset="0"/>
                <a:cs typeface="Arial"/>
                <a:sym typeface="Arial"/>
              </a:rPr>
              <a:t>Determine future state architecture</a:t>
            </a:r>
          </a:p>
          <a:p>
            <a:pPr marL="285743" indent="-285743" defTabSz="685783" fontAlgn="auto">
              <a:spcBef>
                <a:spcPts val="0"/>
              </a:spcBef>
              <a:spcAft>
                <a:spcPts val="0"/>
              </a:spcAft>
              <a:buFont typeface="Arial" panose="020B0604020202020204" pitchFamily="34" charset="0"/>
              <a:buChar char="•"/>
              <a:defRPr/>
            </a:pPr>
            <a:endParaRPr lang="en-US" sz="1050" dirty="0">
              <a:solidFill>
                <a:srgbClr val="FFFFFF"/>
              </a:solidFill>
              <a:latin typeface="IBM Plex Sans"/>
              <a:ea typeface="ＭＳ Ｐゴシック" charset="0"/>
              <a:cs typeface="Arial"/>
              <a:sym typeface="Arial"/>
            </a:endParaRPr>
          </a:p>
        </p:txBody>
      </p:sp>
      <p:sp>
        <p:nvSpPr>
          <p:cNvPr id="55" name="TextBox 54">
            <a:extLst>
              <a:ext uri="{FF2B5EF4-FFF2-40B4-BE49-F238E27FC236}">
                <a16:creationId xmlns:a16="http://schemas.microsoft.com/office/drawing/2014/main" id="{75324997-CC86-4449-82E7-3435E692D652}"/>
              </a:ext>
            </a:extLst>
          </p:cNvPr>
          <p:cNvSpPr txBox="1"/>
          <p:nvPr/>
        </p:nvSpPr>
        <p:spPr>
          <a:xfrm>
            <a:off x="8359920" y="1740219"/>
            <a:ext cx="2631929" cy="1541448"/>
          </a:xfrm>
          <a:prstGeom prst="rect">
            <a:avLst/>
          </a:prstGeom>
          <a:noFill/>
        </p:spPr>
        <p:txBody>
          <a:bodyPr wrap="square" rtlCol="0">
            <a:spAutoFit/>
          </a:bodyPr>
          <a:lstStyle/>
          <a:p>
            <a:pPr defTabSz="685783" fontAlgn="auto">
              <a:spcBef>
                <a:spcPts val="700"/>
              </a:spcBef>
              <a:spcAft>
                <a:spcPts val="0"/>
              </a:spcAft>
              <a:defRPr/>
            </a:pPr>
            <a:r>
              <a:rPr lang="en-US" sz="1250" b="1" kern="0" dirty="0">
                <a:solidFill>
                  <a:srgbClr val="FFC000"/>
                </a:solidFill>
                <a:sym typeface="Arial"/>
              </a:rPr>
              <a:t>Migration </a:t>
            </a:r>
          </a:p>
          <a:p>
            <a:pPr marL="171450" indent="-171450" defTabSz="685783" fontAlgn="auto">
              <a:spcBef>
                <a:spcPts val="700"/>
              </a:spcBef>
              <a:spcAft>
                <a:spcPts val="0"/>
              </a:spcAft>
              <a:buFont typeface="Arial" panose="020B0604020202020204" pitchFamily="34" charset="0"/>
              <a:buChar char="•"/>
              <a:defRPr/>
            </a:pPr>
            <a:r>
              <a:rPr lang="en-US" sz="1400" b="1" dirty="0">
                <a:solidFill>
                  <a:schemeClr val="bg1"/>
                </a:solidFill>
                <a:latin typeface="IBM Plex Sans"/>
                <a:ea typeface="ＭＳ Ｐゴシック" charset="0"/>
                <a:cs typeface="Arial"/>
                <a:sym typeface="Arial"/>
              </a:rPr>
              <a:t>Any SCM to DBB-Git</a:t>
            </a:r>
          </a:p>
          <a:p>
            <a:pPr marL="171450" indent="-171450" defTabSz="685783" fontAlgn="auto">
              <a:spcBef>
                <a:spcPts val="700"/>
              </a:spcBef>
              <a:spcAft>
                <a:spcPts val="0"/>
              </a:spcAft>
              <a:buFont typeface="Arial" panose="020B0604020202020204" pitchFamily="34" charset="0"/>
              <a:buChar char="•"/>
              <a:defRPr/>
            </a:pPr>
            <a:r>
              <a:rPr lang="en-US" sz="1400" b="1" dirty="0">
                <a:solidFill>
                  <a:schemeClr val="bg1"/>
                </a:solidFill>
                <a:latin typeface="IBM Plex Sans"/>
                <a:ea typeface="ＭＳ Ｐゴシック" charset="0"/>
                <a:cs typeface="Arial"/>
                <a:sym typeface="Arial"/>
              </a:rPr>
              <a:t>Complete assistance from creating your implementation plan, scripts etc.</a:t>
            </a:r>
          </a:p>
        </p:txBody>
      </p:sp>
    </p:spTree>
    <p:extLst>
      <p:ext uri="{BB962C8B-B14F-4D97-AF65-F5344CB8AC3E}">
        <p14:creationId xmlns:p14="http://schemas.microsoft.com/office/powerpoint/2010/main" val="235675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cxnSp>
        <p:nvCxnSpPr>
          <p:cNvPr id="76" name="Straight Connector 75">
            <a:extLst>
              <a:ext uri="{FF2B5EF4-FFF2-40B4-BE49-F238E27FC236}">
                <a16:creationId xmlns:a16="http://schemas.microsoft.com/office/drawing/2014/main" id="{05984996-0DE1-3441-80E3-648339E43469}"/>
              </a:ext>
            </a:extLst>
          </p:cNvPr>
          <p:cNvCxnSpPr/>
          <p:nvPr/>
        </p:nvCxnSpPr>
        <p:spPr>
          <a:xfrm>
            <a:off x="1524002" y="5651624"/>
            <a:ext cx="9157155" cy="0"/>
          </a:xfrm>
          <a:prstGeom prst="line">
            <a:avLst/>
          </a:prstGeom>
          <a:ln>
            <a:solidFill>
              <a:schemeClr val="tx2">
                <a:lumMod val="25000"/>
              </a:schemeClr>
            </a:solidFill>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0D56651-A5CA-4122-A196-A23619D549E5}"/>
              </a:ext>
            </a:extLst>
          </p:cNvPr>
          <p:cNvSpPr txBox="1"/>
          <p:nvPr/>
        </p:nvSpPr>
        <p:spPr>
          <a:xfrm>
            <a:off x="1724030" y="97631"/>
            <a:ext cx="8214097" cy="461665"/>
          </a:xfrm>
          <a:prstGeom prst="rect">
            <a:avLst/>
          </a:prstGeom>
          <a:noFill/>
        </p:spPr>
        <p:txBody>
          <a:bodyPr wrap="square" rtlCol="0">
            <a:spAutoFit/>
          </a:bodyPr>
          <a:lstStyle/>
          <a:p>
            <a:pPr algn="ctr" fontAlgn="ctr"/>
            <a:r>
              <a:rPr lang="en-US" sz="2400" spc="38" dirty="0">
                <a:solidFill>
                  <a:schemeClr val="bg1"/>
                </a:solidFill>
                <a:latin typeface="IBM Plex Sans" charset="0"/>
                <a:ea typeface="IBM Plex Sans" charset="0"/>
                <a:cs typeface="IBM Plex Sans" charset="0"/>
              </a:rPr>
              <a:t>IBM Z DevOps </a:t>
            </a:r>
            <a:r>
              <a:rPr lang="en-US" sz="2400" spc="38" dirty="0">
                <a:solidFill>
                  <a:schemeClr val="bg1"/>
                </a:solidFill>
                <a:latin typeface="IBM Plex Sans" charset="0"/>
                <a:ea typeface="IBM Plex Sans" charset="0"/>
                <a:cs typeface="IBM Plex Sans" charset="0"/>
                <a:sym typeface="Wingdings" pitchFamily="2" charset="2"/>
              </a:rPr>
              <a:t> The Value Proposition is Strong</a:t>
            </a:r>
            <a:endParaRPr lang="en-US" sz="2400" dirty="0">
              <a:solidFill>
                <a:schemeClr val="bg1"/>
              </a:solidFill>
              <a:latin typeface="IBM Plex Sans" charset="0"/>
              <a:ea typeface="IBM Plex Sans" charset="0"/>
              <a:cs typeface="IBM Plex Sans" charset="0"/>
            </a:endParaRPr>
          </a:p>
        </p:txBody>
      </p:sp>
      <p:sp>
        <p:nvSpPr>
          <p:cNvPr id="40" name="Rectangle 39">
            <a:extLst>
              <a:ext uri="{FF2B5EF4-FFF2-40B4-BE49-F238E27FC236}">
                <a16:creationId xmlns:a16="http://schemas.microsoft.com/office/drawing/2014/main" id="{CE254185-D08C-4712-B5FD-29600BB59D0A}"/>
              </a:ext>
            </a:extLst>
          </p:cNvPr>
          <p:cNvSpPr/>
          <p:nvPr/>
        </p:nvSpPr>
        <p:spPr>
          <a:xfrm>
            <a:off x="8859460" y="870063"/>
            <a:ext cx="2532503" cy="551813"/>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endParaRPr lang="en-US" sz="1400" b="1" dirty="0">
              <a:solidFill>
                <a:schemeClr val="bg2"/>
              </a:solidFill>
              <a:latin typeface="IBM Plex Sans" panose="020B0503050203000203" pitchFamily="34" charset="77"/>
            </a:endParaRPr>
          </a:p>
          <a:p>
            <a:pPr algn="ctr" defTabSz="685732">
              <a:lnSpc>
                <a:spcPct val="120000"/>
              </a:lnSpc>
            </a:pPr>
            <a:r>
              <a:rPr lang="en-US" sz="1400" b="1" dirty="0">
                <a:solidFill>
                  <a:schemeClr val="bg1"/>
                </a:solidFill>
                <a:latin typeface="IBM Plex Sans" panose="020B0503050203000203" pitchFamily="34" charset="77"/>
              </a:rPr>
              <a:t>AUTOMATION</a:t>
            </a:r>
          </a:p>
          <a:p>
            <a:pPr algn="ctr" defTabSz="685732">
              <a:lnSpc>
                <a:spcPct val="120000"/>
              </a:lnSpc>
            </a:pPr>
            <a:endParaRPr lang="en-US" sz="1400" b="1" dirty="0">
              <a:solidFill>
                <a:schemeClr val="bg2"/>
              </a:solidFill>
              <a:latin typeface="IBM Plex Sans" panose="020B0503050203000203" pitchFamily="34" charset="77"/>
            </a:endParaRPr>
          </a:p>
        </p:txBody>
      </p:sp>
      <p:sp>
        <p:nvSpPr>
          <p:cNvPr id="46" name="TextBox 45">
            <a:extLst>
              <a:ext uri="{FF2B5EF4-FFF2-40B4-BE49-F238E27FC236}">
                <a16:creationId xmlns:a16="http://schemas.microsoft.com/office/drawing/2014/main" id="{B556511B-852A-4D5D-8BD3-638FC2B068F3}"/>
              </a:ext>
            </a:extLst>
          </p:cNvPr>
          <p:cNvSpPr txBox="1"/>
          <p:nvPr/>
        </p:nvSpPr>
        <p:spPr>
          <a:xfrm>
            <a:off x="9193571" y="1608887"/>
            <a:ext cx="2768279" cy="1200329"/>
          </a:xfrm>
          <a:prstGeom prst="rect">
            <a:avLst/>
          </a:prstGeom>
          <a:noFill/>
        </p:spPr>
        <p:txBody>
          <a:bodyPr wrap="square" rtlCol="0">
            <a:spAutoFit/>
          </a:bodyPr>
          <a:lstStyle/>
          <a:p>
            <a:pPr defTabSz="685732">
              <a:lnSpc>
                <a:spcPct val="90000"/>
              </a:lnSpc>
            </a:pPr>
            <a:r>
              <a:rPr lang="en-GB" sz="1600" dirty="0">
                <a:solidFill>
                  <a:schemeClr val="bg1"/>
                </a:solidFill>
                <a:latin typeface="IBM Plex Sans" panose="020B0503050203000203" pitchFamily="34" charset="77"/>
              </a:rPr>
              <a:t>Powerful and automated unit testing as part of a continuous delivery pipeline</a:t>
            </a:r>
          </a:p>
          <a:p>
            <a:pPr defTabSz="685732">
              <a:lnSpc>
                <a:spcPct val="90000"/>
              </a:lnSpc>
            </a:pPr>
            <a:r>
              <a:rPr lang="en-GB" sz="1600" b="1" dirty="0">
                <a:solidFill>
                  <a:schemeClr val="bg1"/>
                </a:solidFill>
                <a:latin typeface="IBM Plex Sans" panose="020B0503050203000203" pitchFamily="34" charset="77"/>
                <a:sym typeface="Wingdings" pitchFamily="2" charset="2"/>
              </a:rPr>
              <a:t>50-90% time savings on test cycles</a:t>
            </a:r>
            <a:r>
              <a:rPr lang="en-GB" sz="1600" b="1" baseline="30000" dirty="0">
                <a:solidFill>
                  <a:schemeClr val="bg1"/>
                </a:solidFill>
                <a:latin typeface="IBM Plex Sans" panose="020B0503050203000203" pitchFamily="34" charset="77"/>
                <a:sym typeface="Wingdings" pitchFamily="2" charset="2"/>
              </a:rPr>
              <a:t>2</a:t>
            </a:r>
            <a:endParaRPr lang="en-GB" sz="1600" b="1" dirty="0">
              <a:solidFill>
                <a:schemeClr val="bg1"/>
              </a:solidFill>
              <a:latin typeface="IBM Plex Sans" panose="020B0503050203000203" pitchFamily="34" charset="77"/>
            </a:endParaRPr>
          </a:p>
        </p:txBody>
      </p:sp>
      <p:pic>
        <p:nvPicPr>
          <p:cNvPr id="83" name="Picture 82" descr="A close up of a sign&#10;&#10;Description generated with high confidence">
            <a:extLst>
              <a:ext uri="{FF2B5EF4-FFF2-40B4-BE49-F238E27FC236}">
                <a16:creationId xmlns:a16="http://schemas.microsoft.com/office/drawing/2014/main" id="{0D3B7BB6-333D-A74A-9F0B-011668BED4C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943" r="53158"/>
          <a:stretch/>
        </p:blipFill>
        <p:spPr>
          <a:xfrm>
            <a:off x="3244980" y="6304606"/>
            <a:ext cx="447075" cy="406296"/>
          </a:xfrm>
          <a:prstGeom prst="rect">
            <a:avLst/>
          </a:prstGeom>
        </p:spPr>
      </p:pic>
      <p:pic>
        <p:nvPicPr>
          <p:cNvPr id="84" name="Picture 83">
            <a:extLst>
              <a:ext uri="{FF2B5EF4-FFF2-40B4-BE49-F238E27FC236}">
                <a16:creationId xmlns:a16="http://schemas.microsoft.com/office/drawing/2014/main" id="{7590BA2E-C704-E946-9A37-98860D064D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7561" y="6261057"/>
            <a:ext cx="585127" cy="585127"/>
          </a:xfrm>
          <a:prstGeom prst="rect">
            <a:avLst/>
          </a:prstGeom>
        </p:spPr>
      </p:pic>
      <p:pic>
        <p:nvPicPr>
          <p:cNvPr id="86" name="Picture 85" descr="A close up of a sign&#10;&#10;Description automatically generated">
            <a:extLst>
              <a:ext uri="{FF2B5EF4-FFF2-40B4-BE49-F238E27FC236}">
                <a16:creationId xmlns:a16="http://schemas.microsoft.com/office/drawing/2014/main" id="{9197C15F-3B57-CB4A-9E6C-126ED5AE88A2}"/>
              </a:ext>
            </a:extLst>
          </p:cNvPr>
          <p:cNvPicPr>
            <a:picLocks noChangeAspect="1"/>
          </p:cNvPicPr>
          <p:nvPr/>
        </p:nvPicPr>
        <p:blipFill>
          <a:blip r:embed="rId5"/>
          <a:stretch>
            <a:fillRect/>
          </a:stretch>
        </p:blipFill>
        <p:spPr>
          <a:xfrm>
            <a:off x="4674154" y="6340928"/>
            <a:ext cx="786812" cy="307517"/>
          </a:xfrm>
          <a:prstGeom prst="rect">
            <a:avLst/>
          </a:prstGeom>
        </p:spPr>
      </p:pic>
      <p:sp>
        <p:nvSpPr>
          <p:cNvPr id="4" name="Rectangle 3">
            <a:extLst>
              <a:ext uri="{FF2B5EF4-FFF2-40B4-BE49-F238E27FC236}">
                <a16:creationId xmlns:a16="http://schemas.microsoft.com/office/drawing/2014/main" id="{9E46851D-FCDA-0547-8DAD-63A27BB05010}"/>
              </a:ext>
            </a:extLst>
          </p:cNvPr>
          <p:cNvSpPr/>
          <p:nvPr/>
        </p:nvSpPr>
        <p:spPr>
          <a:xfrm>
            <a:off x="527359" y="1569876"/>
            <a:ext cx="3572766" cy="1815882"/>
          </a:xfrm>
          <a:prstGeom prst="rect">
            <a:avLst/>
          </a:prstGeom>
        </p:spPr>
        <p:txBody>
          <a:bodyPr wrap="square">
            <a:spAutoFit/>
          </a:bodyPr>
          <a:lstStyle/>
          <a:p>
            <a:r>
              <a:rPr lang="en-US" sz="1600" dirty="0">
                <a:solidFill>
                  <a:schemeClr val="bg1"/>
                </a:solidFill>
                <a:latin typeface="IBM Plex Sans" panose="020B0503050203000203" pitchFamily="34" charset="77"/>
                <a:ea typeface="IBM Plex Sans Light" charset="0"/>
                <a:cs typeface="IBM Plex Sans Light" charset="0"/>
                <a:sym typeface="IBM Plex Sans Medium"/>
              </a:rPr>
              <a:t>Platform neutral, continuous integration and deployment pipeline across the enterprise. Uniform enterprise wide agile delivery processes and standards facilitates transferable skills</a:t>
            </a:r>
            <a:endParaRPr lang="en-US" sz="1600" dirty="0">
              <a:solidFill>
                <a:schemeClr val="bg1"/>
              </a:solidFill>
              <a:latin typeface="IBM Plex Sans" panose="020B0503050203000203" pitchFamily="34" charset="77"/>
              <a:sym typeface="IBM Plex Sans Medium"/>
            </a:endParaRPr>
          </a:p>
          <a:p>
            <a:endParaRPr lang="en-US" sz="1600" dirty="0">
              <a:solidFill>
                <a:schemeClr val="bg1"/>
              </a:solidFill>
              <a:latin typeface="IBM Plex Sans" panose="020B0503050203000203" pitchFamily="34" charset="77"/>
            </a:endParaRPr>
          </a:p>
        </p:txBody>
      </p:sp>
      <p:grpSp>
        <p:nvGrpSpPr>
          <p:cNvPr id="142" name="Group 141">
            <a:extLst>
              <a:ext uri="{FF2B5EF4-FFF2-40B4-BE49-F238E27FC236}">
                <a16:creationId xmlns:a16="http://schemas.microsoft.com/office/drawing/2014/main" id="{6F50A7CF-42B7-7F41-8E49-4EABEC56AEA6}"/>
              </a:ext>
            </a:extLst>
          </p:cNvPr>
          <p:cNvGrpSpPr/>
          <p:nvPr/>
        </p:nvGrpSpPr>
        <p:grpSpPr>
          <a:xfrm>
            <a:off x="8740873" y="1769844"/>
            <a:ext cx="199970" cy="274378"/>
            <a:chOff x="3852876" y="-9676"/>
            <a:chExt cx="1429981" cy="1962068"/>
          </a:xfrm>
          <a:effectLst>
            <a:outerShdw blurRad="76200" dir="18900000" sy="23000" kx="-1200000" algn="bl" rotWithShape="0">
              <a:prstClr val="black">
                <a:alpha val="20000"/>
              </a:prstClr>
            </a:outerShdw>
          </a:effectLst>
        </p:grpSpPr>
        <p:sp>
          <p:nvSpPr>
            <p:cNvPr id="143" name="Freeform: Shape 78">
              <a:extLst>
                <a:ext uri="{FF2B5EF4-FFF2-40B4-BE49-F238E27FC236}">
                  <a16:creationId xmlns:a16="http://schemas.microsoft.com/office/drawing/2014/main" id="{CAEB4F1F-9FF1-D843-901C-9AA43051D66D}"/>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144" name="Freeform: Shape 79">
              <a:extLst>
                <a:ext uri="{FF2B5EF4-FFF2-40B4-BE49-F238E27FC236}">
                  <a16:creationId xmlns:a16="http://schemas.microsoft.com/office/drawing/2014/main" id="{3E4EA8F1-966A-0B4F-BCF8-4D407DFDAFE6}"/>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145" name="Freeform: Shape 80">
              <a:extLst>
                <a:ext uri="{FF2B5EF4-FFF2-40B4-BE49-F238E27FC236}">
                  <a16:creationId xmlns:a16="http://schemas.microsoft.com/office/drawing/2014/main" id="{3DBC19F2-D895-2D44-8068-D1F92F2CC52D}"/>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146" name="Freeform: Shape 81">
              <a:extLst>
                <a:ext uri="{FF2B5EF4-FFF2-40B4-BE49-F238E27FC236}">
                  <a16:creationId xmlns:a16="http://schemas.microsoft.com/office/drawing/2014/main" id="{88794C64-8DC4-5541-B6AE-45F946D37173}"/>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grpSp>
        <p:nvGrpSpPr>
          <p:cNvPr id="92" name="Group 91">
            <a:extLst>
              <a:ext uri="{FF2B5EF4-FFF2-40B4-BE49-F238E27FC236}">
                <a16:creationId xmlns:a16="http://schemas.microsoft.com/office/drawing/2014/main" id="{E2DD436C-DBE2-E945-B236-A5961F225E51}"/>
              </a:ext>
            </a:extLst>
          </p:cNvPr>
          <p:cNvGrpSpPr/>
          <p:nvPr/>
        </p:nvGrpSpPr>
        <p:grpSpPr>
          <a:xfrm>
            <a:off x="314988" y="3998135"/>
            <a:ext cx="199970" cy="274378"/>
            <a:chOff x="3852876" y="-9676"/>
            <a:chExt cx="1429981" cy="1962068"/>
          </a:xfrm>
          <a:effectLst>
            <a:outerShdw blurRad="76200" dir="18900000" sy="23000" kx="-1200000" algn="bl" rotWithShape="0">
              <a:prstClr val="black">
                <a:alpha val="20000"/>
              </a:prstClr>
            </a:outerShdw>
          </a:effectLst>
        </p:grpSpPr>
        <p:sp>
          <p:nvSpPr>
            <p:cNvPr id="93" name="Freeform: Shape 78">
              <a:extLst>
                <a:ext uri="{FF2B5EF4-FFF2-40B4-BE49-F238E27FC236}">
                  <a16:creationId xmlns:a16="http://schemas.microsoft.com/office/drawing/2014/main" id="{D68BF306-2831-B445-8454-25FD46CDC62B}"/>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94" name="Freeform: Shape 79">
              <a:extLst>
                <a:ext uri="{FF2B5EF4-FFF2-40B4-BE49-F238E27FC236}">
                  <a16:creationId xmlns:a16="http://schemas.microsoft.com/office/drawing/2014/main" id="{7881196F-F159-504C-AA83-4FB9765A4369}"/>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95" name="Freeform: Shape 80">
              <a:extLst>
                <a:ext uri="{FF2B5EF4-FFF2-40B4-BE49-F238E27FC236}">
                  <a16:creationId xmlns:a16="http://schemas.microsoft.com/office/drawing/2014/main" id="{269F8950-4084-4F49-8260-23ABD2CA1CC0}"/>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96" name="Freeform: Shape 81">
              <a:extLst>
                <a:ext uri="{FF2B5EF4-FFF2-40B4-BE49-F238E27FC236}">
                  <a16:creationId xmlns:a16="http://schemas.microsoft.com/office/drawing/2014/main" id="{0392EBBF-2AA9-BE46-94A3-BE56F4BBE71F}"/>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grpSp>
        <p:nvGrpSpPr>
          <p:cNvPr id="97" name="Group 96">
            <a:extLst>
              <a:ext uri="{FF2B5EF4-FFF2-40B4-BE49-F238E27FC236}">
                <a16:creationId xmlns:a16="http://schemas.microsoft.com/office/drawing/2014/main" id="{2C3157F6-D2D4-5847-8179-C442ECD7F91D}"/>
              </a:ext>
            </a:extLst>
          </p:cNvPr>
          <p:cNvGrpSpPr/>
          <p:nvPr/>
        </p:nvGrpSpPr>
        <p:grpSpPr>
          <a:xfrm>
            <a:off x="265383" y="1659044"/>
            <a:ext cx="199970" cy="274378"/>
            <a:chOff x="3852876" y="-9676"/>
            <a:chExt cx="1429981" cy="1962068"/>
          </a:xfrm>
          <a:effectLst>
            <a:outerShdw blurRad="76200" dir="18900000" sy="23000" kx="-1200000" algn="bl" rotWithShape="0">
              <a:prstClr val="black">
                <a:alpha val="20000"/>
              </a:prstClr>
            </a:outerShdw>
          </a:effectLst>
        </p:grpSpPr>
        <p:sp>
          <p:nvSpPr>
            <p:cNvPr id="98" name="Freeform: Shape 78">
              <a:extLst>
                <a:ext uri="{FF2B5EF4-FFF2-40B4-BE49-F238E27FC236}">
                  <a16:creationId xmlns:a16="http://schemas.microsoft.com/office/drawing/2014/main" id="{FBF38B29-AE32-3D46-BD3F-776C922A9BDF}"/>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99" name="Freeform: Shape 79">
              <a:extLst>
                <a:ext uri="{FF2B5EF4-FFF2-40B4-BE49-F238E27FC236}">
                  <a16:creationId xmlns:a16="http://schemas.microsoft.com/office/drawing/2014/main" id="{467AA3AE-35BF-EC4A-8C02-6A82955BC381}"/>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100" name="Freeform: Shape 80">
              <a:extLst>
                <a:ext uri="{FF2B5EF4-FFF2-40B4-BE49-F238E27FC236}">
                  <a16:creationId xmlns:a16="http://schemas.microsoft.com/office/drawing/2014/main" id="{9CFFBABC-B4F3-D542-9861-CCA63D29D4F8}"/>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101" name="Freeform: Shape 81">
              <a:extLst>
                <a:ext uri="{FF2B5EF4-FFF2-40B4-BE49-F238E27FC236}">
                  <a16:creationId xmlns:a16="http://schemas.microsoft.com/office/drawing/2014/main" id="{B051DA4D-14FB-3949-A579-72AB9125B1B9}"/>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sp>
        <p:nvSpPr>
          <p:cNvPr id="52" name="Rectangle 51">
            <a:extLst>
              <a:ext uri="{FF2B5EF4-FFF2-40B4-BE49-F238E27FC236}">
                <a16:creationId xmlns:a16="http://schemas.microsoft.com/office/drawing/2014/main" id="{6D791887-C726-7A44-B712-50933F9AD157}"/>
              </a:ext>
            </a:extLst>
          </p:cNvPr>
          <p:cNvSpPr/>
          <p:nvPr/>
        </p:nvSpPr>
        <p:spPr>
          <a:xfrm>
            <a:off x="1253768" y="917628"/>
            <a:ext cx="2532503" cy="551813"/>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r>
              <a:rPr lang="en-US" sz="1400" b="1" dirty="0">
                <a:solidFill>
                  <a:schemeClr val="bg1"/>
                </a:solidFill>
                <a:latin typeface="IBM Plex Sans" panose="020B0503050203000203" pitchFamily="34" charset="77"/>
              </a:rPr>
              <a:t>ENTERPRISE WIDE STANDARDIZATION</a:t>
            </a:r>
            <a:endParaRPr lang="en-US" sz="1600" dirty="0">
              <a:solidFill>
                <a:schemeClr val="bg1"/>
              </a:solidFill>
              <a:latin typeface="IBM Plex Sans" panose="020B0503050203000203" pitchFamily="34" charset="77"/>
            </a:endParaRPr>
          </a:p>
        </p:txBody>
      </p:sp>
      <p:sp>
        <p:nvSpPr>
          <p:cNvPr id="53" name="Rectangle 52">
            <a:extLst>
              <a:ext uri="{FF2B5EF4-FFF2-40B4-BE49-F238E27FC236}">
                <a16:creationId xmlns:a16="http://schemas.microsoft.com/office/drawing/2014/main" id="{F87A9681-8F90-894C-B4E4-1A156BF799D0}"/>
              </a:ext>
            </a:extLst>
          </p:cNvPr>
          <p:cNvSpPr/>
          <p:nvPr/>
        </p:nvSpPr>
        <p:spPr>
          <a:xfrm>
            <a:off x="712477" y="3442169"/>
            <a:ext cx="2532503" cy="551813"/>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endParaRPr lang="en-US" sz="1400" b="1" dirty="0">
              <a:solidFill>
                <a:schemeClr val="bg2"/>
              </a:solidFill>
              <a:latin typeface="IBM Plex Sans" panose="020B0503050203000203" pitchFamily="34" charset="77"/>
            </a:endParaRPr>
          </a:p>
          <a:p>
            <a:pPr algn="ctr" defTabSz="685732">
              <a:lnSpc>
                <a:spcPct val="120000"/>
              </a:lnSpc>
            </a:pPr>
            <a:r>
              <a:rPr lang="en-US" sz="1400" b="1" dirty="0">
                <a:solidFill>
                  <a:schemeClr val="bg1"/>
                </a:solidFill>
                <a:latin typeface="IBM Plex Sans" panose="020B0503050203000203" pitchFamily="34" charset="77"/>
              </a:rPr>
              <a:t>MODERN DEVELOPMENT PRACTICES</a:t>
            </a:r>
          </a:p>
          <a:p>
            <a:pPr algn="ctr" defTabSz="685732">
              <a:lnSpc>
                <a:spcPct val="120000"/>
              </a:lnSpc>
            </a:pPr>
            <a:endParaRPr lang="en-US" sz="1400" b="1" dirty="0">
              <a:solidFill>
                <a:schemeClr val="bg2"/>
              </a:solidFill>
              <a:latin typeface="IBM Plex Sans" panose="020B0503050203000203" pitchFamily="34" charset="77"/>
            </a:endParaRPr>
          </a:p>
        </p:txBody>
      </p:sp>
      <p:sp>
        <p:nvSpPr>
          <p:cNvPr id="54" name="TextBox 53">
            <a:extLst>
              <a:ext uri="{FF2B5EF4-FFF2-40B4-BE49-F238E27FC236}">
                <a16:creationId xmlns:a16="http://schemas.microsoft.com/office/drawing/2014/main" id="{40992B13-FE96-F04B-BA00-94D101FED3D2}"/>
              </a:ext>
            </a:extLst>
          </p:cNvPr>
          <p:cNvSpPr txBox="1"/>
          <p:nvPr/>
        </p:nvSpPr>
        <p:spPr>
          <a:xfrm>
            <a:off x="599961" y="4100734"/>
            <a:ext cx="3500164" cy="1569660"/>
          </a:xfrm>
          <a:prstGeom prst="rect">
            <a:avLst/>
          </a:prstGeom>
          <a:noFill/>
        </p:spPr>
        <p:txBody>
          <a:bodyPr wrap="square" rtlCol="0">
            <a:spAutoFit/>
          </a:bodyPr>
          <a:lstStyle/>
          <a:p>
            <a:pPr defTabSz="685732">
              <a:lnSpc>
                <a:spcPct val="90000"/>
              </a:lnSpc>
            </a:pPr>
            <a:r>
              <a:rPr lang="en-GB" sz="1600" dirty="0">
                <a:solidFill>
                  <a:schemeClr val="bg1"/>
                </a:solidFill>
                <a:latin typeface="IBM Plex Sans" panose="020B0503050203000203" pitchFamily="34" charset="77"/>
                <a:sym typeface="Wingdings" pitchFamily="2" charset="2"/>
              </a:rPr>
              <a:t>Advanced Application Intelligence, Modern development IDEs to empower the next generation of developers. </a:t>
            </a:r>
          </a:p>
          <a:p>
            <a:pPr defTabSz="685732">
              <a:lnSpc>
                <a:spcPct val="90000"/>
              </a:lnSpc>
            </a:pPr>
            <a:r>
              <a:rPr lang="en-GB" sz="1600" b="1" dirty="0">
                <a:solidFill>
                  <a:schemeClr val="bg1"/>
                </a:solidFill>
                <a:latin typeface="IBM Plex Sans" panose="020B0503050203000203" pitchFamily="34" charset="77"/>
                <a:sym typeface="Wingdings" pitchFamily="2" charset="2"/>
              </a:rPr>
              <a:t>20-50% productivity benefits for typical development tasks</a:t>
            </a:r>
            <a:r>
              <a:rPr lang="en-GB" sz="1600" b="1" baseline="30000" dirty="0">
                <a:solidFill>
                  <a:schemeClr val="bg1"/>
                </a:solidFill>
                <a:latin typeface="IBM Plex Sans" panose="020B0503050203000203" pitchFamily="34" charset="77"/>
                <a:sym typeface="Wingdings" pitchFamily="2" charset="2"/>
              </a:rPr>
              <a:t>1</a:t>
            </a:r>
          </a:p>
          <a:p>
            <a:pPr defTabSz="685732">
              <a:lnSpc>
                <a:spcPct val="90000"/>
              </a:lnSpc>
            </a:pPr>
            <a:endParaRPr lang="en-GB" sz="1600" b="1" baseline="30000" dirty="0">
              <a:solidFill>
                <a:schemeClr val="bg1"/>
              </a:solidFill>
              <a:latin typeface="IBM Plex Sans" panose="020B0503050203000203" pitchFamily="34" charset="77"/>
              <a:sym typeface="Wingdings" pitchFamily="2" charset="2"/>
            </a:endParaRPr>
          </a:p>
        </p:txBody>
      </p:sp>
      <p:sp>
        <p:nvSpPr>
          <p:cNvPr id="62" name="Rectangle 61">
            <a:extLst>
              <a:ext uri="{FF2B5EF4-FFF2-40B4-BE49-F238E27FC236}">
                <a16:creationId xmlns:a16="http://schemas.microsoft.com/office/drawing/2014/main" id="{F6B92FD2-3862-A641-A0C4-BF8DC5F01AF1}"/>
              </a:ext>
            </a:extLst>
          </p:cNvPr>
          <p:cNvSpPr/>
          <p:nvPr/>
        </p:nvSpPr>
        <p:spPr>
          <a:xfrm>
            <a:off x="5178551" y="5564648"/>
            <a:ext cx="1848056" cy="555629"/>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21920" bIns="121920" rtlCol="0" anchor="ctr"/>
          <a:lstStyle/>
          <a:p>
            <a:pPr algn="ctr" defTabSz="685732">
              <a:lnSpc>
                <a:spcPct val="120000"/>
              </a:lnSpc>
            </a:pPr>
            <a:endParaRPr lang="en-US" sz="1600" b="1" dirty="0">
              <a:solidFill>
                <a:schemeClr val="bg2"/>
              </a:solidFill>
            </a:endParaRPr>
          </a:p>
          <a:p>
            <a:pPr algn="ctr" defTabSz="685732">
              <a:lnSpc>
                <a:spcPct val="120000"/>
              </a:lnSpc>
            </a:pPr>
            <a:r>
              <a:rPr lang="en-US" sz="1600" b="1" dirty="0">
                <a:solidFill>
                  <a:schemeClr val="bg1"/>
                </a:solidFill>
              </a:rPr>
              <a:t>OPEN TOOL CHAIN</a:t>
            </a:r>
          </a:p>
          <a:p>
            <a:pPr algn="ctr" defTabSz="685732">
              <a:lnSpc>
                <a:spcPct val="120000"/>
              </a:lnSpc>
            </a:pPr>
            <a:endParaRPr lang="en-US" sz="1600" b="1" dirty="0">
              <a:solidFill>
                <a:schemeClr val="bg2"/>
              </a:solidFill>
            </a:endParaRPr>
          </a:p>
        </p:txBody>
      </p:sp>
      <p:pic>
        <p:nvPicPr>
          <p:cNvPr id="8" name="Picture 7">
            <a:extLst>
              <a:ext uri="{FF2B5EF4-FFF2-40B4-BE49-F238E27FC236}">
                <a16:creationId xmlns:a16="http://schemas.microsoft.com/office/drawing/2014/main" id="{848AB0FA-F028-944F-986C-0C211E99760E}"/>
              </a:ext>
            </a:extLst>
          </p:cNvPr>
          <p:cNvPicPr>
            <a:picLocks noChangeAspect="1"/>
          </p:cNvPicPr>
          <p:nvPr/>
        </p:nvPicPr>
        <p:blipFill>
          <a:blip r:embed="rId6"/>
          <a:stretch>
            <a:fillRect/>
          </a:stretch>
        </p:blipFill>
        <p:spPr>
          <a:xfrm>
            <a:off x="4247134" y="1128183"/>
            <a:ext cx="4132086" cy="3824972"/>
          </a:xfrm>
          <a:prstGeom prst="rect">
            <a:avLst/>
          </a:prstGeom>
        </p:spPr>
      </p:pic>
      <p:pic>
        <p:nvPicPr>
          <p:cNvPr id="13" name="Picture 12" descr="A close up of a sign&#10;&#10;Description automatically generated">
            <a:extLst>
              <a:ext uri="{FF2B5EF4-FFF2-40B4-BE49-F238E27FC236}">
                <a16:creationId xmlns:a16="http://schemas.microsoft.com/office/drawing/2014/main" id="{C77E938B-8685-B74A-8BC1-B691ED32A438}"/>
              </a:ext>
            </a:extLst>
          </p:cNvPr>
          <p:cNvPicPr>
            <a:picLocks noChangeAspect="1"/>
          </p:cNvPicPr>
          <p:nvPr/>
        </p:nvPicPr>
        <p:blipFill>
          <a:blip r:embed="rId7">
            <a:biLevel thresh="75000"/>
          </a:blip>
          <a:stretch>
            <a:fillRect/>
          </a:stretch>
        </p:blipFill>
        <p:spPr>
          <a:xfrm>
            <a:off x="6072880" y="3222121"/>
            <a:ext cx="388976" cy="445023"/>
          </a:xfrm>
          <a:prstGeom prst="rect">
            <a:avLst/>
          </a:prstGeom>
        </p:spPr>
      </p:pic>
      <p:sp>
        <p:nvSpPr>
          <p:cNvPr id="55" name="Rectangle 54">
            <a:extLst>
              <a:ext uri="{FF2B5EF4-FFF2-40B4-BE49-F238E27FC236}">
                <a16:creationId xmlns:a16="http://schemas.microsoft.com/office/drawing/2014/main" id="{5FD6558F-FD61-B541-90EE-23F18623A5BC}"/>
              </a:ext>
            </a:extLst>
          </p:cNvPr>
          <p:cNvSpPr/>
          <p:nvPr/>
        </p:nvSpPr>
        <p:spPr>
          <a:xfrm>
            <a:off x="9443255" y="3750311"/>
            <a:ext cx="2475803" cy="504702"/>
          </a:xfrm>
          <a:prstGeom prst="rect">
            <a:avLst/>
          </a:prstGeom>
          <a:solidFill>
            <a:srgbClr val="00206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defTabSz="514312">
              <a:lnSpc>
                <a:spcPct val="120000"/>
              </a:lnSpc>
            </a:pPr>
            <a:r>
              <a:rPr lang="en-US" sz="1400" b="1" dirty="0">
                <a:solidFill>
                  <a:schemeClr val="bg1"/>
                </a:solidFill>
                <a:latin typeface="IBM Plex Sans" panose="020B0503050203000203" pitchFamily="34" charset="77"/>
              </a:rPr>
              <a:t>SKILLS AVAILABILITY</a:t>
            </a:r>
            <a:endParaRPr lang="en-US" sz="1400" dirty="0">
              <a:solidFill>
                <a:schemeClr val="bg1"/>
              </a:solidFill>
              <a:latin typeface="IBM Plex Sans" panose="020B0503050203000203" pitchFamily="34" charset="77"/>
            </a:endParaRPr>
          </a:p>
        </p:txBody>
      </p:sp>
      <p:sp>
        <p:nvSpPr>
          <p:cNvPr id="56" name="Rectangle 55">
            <a:extLst>
              <a:ext uri="{FF2B5EF4-FFF2-40B4-BE49-F238E27FC236}">
                <a16:creationId xmlns:a16="http://schemas.microsoft.com/office/drawing/2014/main" id="{90234189-18B7-7B41-895B-7D9BC0723E46}"/>
              </a:ext>
            </a:extLst>
          </p:cNvPr>
          <p:cNvSpPr/>
          <p:nvPr/>
        </p:nvSpPr>
        <p:spPr>
          <a:xfrm>
            <a:off x="9343117" y="4299944"/>
            <a:ext cx="2768279" cy="954107"/>
          </a:xfrm>
          <a:prstGeom prst="rect">
            <a:avLst/>
          </a:prstGeom>
        </p:spPr>
        <p:txBody>
          <a:bodyPr wrap="square">
            <a:spAutoFit/>
          </a:bodyPr>
          <a:lstStyle/>
          <a:p>
            <a:r>
              <a:rPr lang="en-US" sz="1400" b="1" dirty="0">
                <a:solidFill>
                  <a:schemeClr val="bg1"/>
                </a:solidFill>
                <a:latin typeface="IBM Plex Sans" panose="020B0503050203000203" pitchFamily="34" charset="77"/>
                <a:ea typeface="IBM Plex Sans Light" charset="0"/>
                <a:cs typeface="IBM Plex Sans Light" charset="0"/>
                <a:sym typeface="IBM Plex Sans Medium"/>
              </a:rPr>
              <a:t>#2 on Glassdoor’s 50 best Jobs </a:t>
            </a:r>
            <a:r>
              <a:rPr lang="en-US" sz="1400" dirty="0">
                <a:solidFill>
                  <a:schemeClr val="bg1"/>
                </a:solidFill>
                <a:latin typeface="IBM Plex Sans" panose="020B0503050203000203" pitchFamily="34" charset="77"/>
                <a:ea typeface="IBM Plex Sans Light" charset="0"/>
                <a:cs typeface="IBM Plex Sans Light" charset="0"/>
                <a:sym typeface="IBM Plex Sans Medium"/>
              </a:rPr>
              <a:t>in America Rankings and </a:t>
            </a:r>
            <a:r>
              <a:rPr lang="en-US" sz="1400" b="1" dirty="0">
                <a:solidFill>
                  <a:schemeClr val="bg1"/>
                </a:solidFill>
                <a:latin typeface="IBM Plex Sans" panose="020B0503050203000203" pitchFamily="34" charset="77"/>
                <a:ea typeface="IBM Plex Sans Light" charset="0"/>
                <a:cs typeface="IBM Plex Sans Light" charset="0"/>
                <a:sym typeface="IBM Plex Sans Medium"/>
              </a:rPr>
              <a:t>one of the Top 5 Technical Skills Growth areas</a:t>
            </a:r>
            <a:endParaRPr lang="en-US" sz="1400" b="1" dirty="0">
              <a:solidFill>
                <a:schemeClr val="bg1"/>
              </a:solidFill>
              <a:latin typeface="IBM Plex Sans" panose="020B0503050203000203" pitchFamily="34" charset="77"/>
            </a:endParaRPr>
          </a:p>
        </p:txBody>
      </p:sp>
      <p:grpSp>
        <p:nvGrpSpPr>
          <p:cNvPr id="61" name="Group 60">
            <a:extLst>
              <a:ext uri="{FF2B5EF4-FFF2-40B4-BE49-F238E27FC236}">
                <a16:creationId xmlns:a16="http://schemas.microsoft.com/office/drawing/2014/main" id="{0C61446F-6988-514D-9AA2-0BB8591E2A5D}"/>
              </a:ext>
            </a:extLst>
          </p:cNvPr>
          <p:cNvGrpSpPr/>
          <p:nvPr/>
        </p:nvGrpSpPr>
        <p:grpSpPr>
          <a:xfrm>
            <a:off x="8759475" y="4107124"/>
            <a:ext cx="199970" cy="274378"/>
            <a:chOff x="3852876" y="-9676"/>
            <a:chExt cx="1429981" cy="1962068"/>
          </a:xfrm>
          <a:effectLst>
            <a:outerShdw blurRad="76200" dir="18900000" sy="23000" kx="-1200000" algn="bl" rotWithShape="0">
              <a:prstClr val="black">
                <a:alpha val="20000"/>
              </a:prstClr>
            </a:outerShdw>
          </a:effectLst>
        </p:grpSpPr>
        <p:sp>
          <p:nvSpPr>
            <p:cNvPr id="63" name="Freeform: Shape 78">
              <a:extLst>
                <a:ext uri="{FF2B5EF4-FFF2-40B4-BE49-F238E27FC236}">
                  <a16:creationId xmlns:a16="http://schemas.microsoft.com/office/drawing/2014/main" id="{90863727-F539-324C-821B-7786816C3B9E}"/>
                </a:ext>
              </a:extLst>
            </p:cNvPr>
            <p:cNvSpPr/>
            <p:nvPr/>
          </p:nvSpPr>
          <p:spPr>
            <a:xfrm>
              <a:off x="4562324" y="-9676"/>
              <a:ext cx="720533" cy="1962068"/>
            </a:xfrm>
            <a:custGeom>
              <a:avLst/>
              <a:gdLst>
                <a:gd name="connsiteX0" fmla="*/ 9676 w 720533"/>
                <a:gd name="connsiteY0" fmla="*/ 9676 h 1962067"/>
                <a:gd name="connsiteX1" fmla="*/ 9676 w 720533"/>
                <a:gd name="connsiteY1" fmla="*/ 1960658 h 1962067"/>
                <a:gd name="connsiteX2" fmla="*/ 719124 w 720533"/>
                <a:gd name="connsiteY2" fmla="*/ 719124 h 1962067"/>
                <a:gd name="connsiteX3" fmla="*/ 9676 w 720533"/>
                <a:gd name="connsiteY3" fmla="*/ 9676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9676"/>
                  </a:moveTo>
                  <a:lnTo>
                    <a:pt x="9676" y="1960658"/>
                  </a:lnTo>
                  <a:cubicBezTo>
                    <a:pt x="9676" y="1960658"/>
                    <a:pt x="719124" y="1111087"/>
                    <a:pt x="719124" y="719124"/>
                  </a:cubicBezTo>
                  <a:cubicBezTo>
                    <a:pt x="719124" y="327290"/>
                    <a:pt x="401513" y="9676"/>
                    <a:pt x="9676" y="9676"/>
                  </a:cubicBezTo>
                  <a:close/>
                </a:path>
              </a:pathLst>
            </a:custGeom>
            <a:solidFill>
              <a:schemeClr val="accent2"/>
            </a:solidFill>
            <a:ln w="11085" cap="flat">
              <a:noFill/>
              <a:prstDash val="solid"/>
              <a:miter/>
            </a:ln>
          </p:spPr>
          <p:txBody>
            <a:bodyPr rtlCol="0" anchor="ctr"/>
            <a:lstStyle/>
            <a:p>
              <a:endParaRPr lang="en-US" dirty="0">
                <a:latin typeface="IBM Plex Sans" panose="020B0503050203000203" pitchFamily="34" charset="77"/>
              </a:endParaRPr>
            </a:p>
          </p:txBody>
        </p:sp>
        <p:sp>
          <p:nvSpPr>
            <p:cNvPr id="64" name="Freeform: Shape 79">
              <a:extLst>
                <a:ext uri="{FF2B5EF4-FFF2-40B4-BE49-F238E27FC236}">
                  <a16:creationId xmlns:a16="http://schemas.microsoft.com/office/drawing/2014/main" id="{66A024E4-9E29-1E41-8CFD-7D4FC3B9DD80}"/>
                </a:ext>
              </a:extLst>
            </p:cNvPr>
            <p:cNvSpPr/>
            <p:nvPr/>
          </p:nvSpPr>
          <p:spPr>
            <a:xfrm>
              <a:off x="3852876" y="-9676"/>
              <a:ext cx="720533" cy="1962068"/>
            </a:xfrm>
            <a:custGeom>
              <a:avLst/>
              <a:gdLst>
                <a:gd name="connsiteX0" fmla="*/ 9676 w 720533"/>
                <a:gd name="connsiteY0" fmla="*/ 719124 h 1962067"/>
                <a:gd name="connsiteX1" fmla="*/ 719124 w 720533"/>
                <a:gd name="connsiteY1" fmla="*/ 1960658 h 1962067"/>
                <a:gd name="connsiteX2" fmla="*/ 719124 w 720533"/>
                <a:gd name="connsiteY2" fmla="*/ 9676 h 1962067"/>
                <a:gd name="connsiteX3" fmla="*/ 9676 w 720533"/>
                <a:gd name="connsiteY3" fmla="*/ 719124 h 1962067"/>
              </a:gdLst>
              <a:ahLst/>
              <a:cxnLst>
                <a:cxn ang="0">
                  <a:pos x="connsiteX0" y="connsiteY0"/>
                </a:cxn>
                <a:cxn ang="0">
                  <a:pos x="connsiteX1" y="connsiteY1"/>
                </a:cxn>
                <a:cxn ang="0">
                  <a:pos x="connsiteX2" y="connsiteY2"/>
                </a:cxn>
                <a:cxn ang="0">
                  <a:pos x="connsiteX3" y="connsiteY3"/>
                </a:cxn>
              </a:cxnLst>
              <a:rect l="l" t="t" r="r" b="b"/>
              <a:pathLst>
                <a:path w="720533" h="1962067">
                  <a:moveTo>
                    <a:pt x="9676" y="719124"/>
                  </a:moveTo>
                  <a:cubicBezTo>
                    <a:pt x="9676" y="1111087"/>
                    <a:pt x="719124" y="1960658"/>
                    <a:pt x="719124" y="1960658"/>
                  </a:cubicBezTo>
                  <a:lnTo>
                    <a:pt x="719124" y="9676"/>
                  </a:lnTo>
                  <a:cubicBezTo>
                    <a:pt x="327287" y="9676"/>
                    <a:pt x="9676" y="327290"/>
                    <a:pt x="9676" y="719124"/>
                  </a:cubicBezTo>
                  <a:close/>
                </a:path>
              </a:pathLst>
            </a:custGeom>
            <a:solidFill>
              <a:schemeClr val="accent3"/>
            </a:solidFill>
            <a:ln w="11085" cap="flat">
              <a:noFill/>
              <a:prstDash val="solid"/>
              <a:miter/>
            </a:ln>
          </p:spPr>
          <p:txBody>
            <a:bodyPr rtlCol="0" anchor="ctr"/>
            <a:lstStyle/>
            <a:p>
              <a:endParaRPr lang="en-US" dirty="0">
                <a:latin typeface="IBM Plex Sans" panose="020B0503050203000203" pitchFamily="34" charset="77"/>
              </a:endParaRPr>
            </a:p>
          </p:txBody>
        </p:sp>
        <p:sp>
          <p:nvSpPr>
            <p:cNvPr id="66" name="Freeform: Shape 80">
              <a:extLst>
                <a:ext uri="{FF2B5EF4-FFF2-40B4-BE49-F238E27FC236}">
                  <a16:creationId xmlns:a16="http://schemas.microsoft.com/office/drawing/2014/main" id="{865FFF88-8928-1B4F-81DD-89FC7EB86495}"/>
                </a:ext>
              </a:extLst>
            </p:cNvPr>
            <p:cNvSpPr/>
            <p:nvPr/>
          </p:nvSpPr>
          <p:spPr>
            <a:xfrm>
              <a:off x="4296281" y="345049"/>
              <a:ext cx="277128" cy="543171"/>
            </a:xfrm>
            <a:custGeom>
              <a:avLst/>
              <a:gdLst>
                <a:gd name="connsiteX0" fmla="*/ 9676 w 277128"/>
                <a:gd name="connsiteY0" fmla="*/ 275719 h 543171"/>
                <a:gd name="connsiteX1" fmla="*/ 275719 w 277128"/>
                <a:gd name="connsiteY1" fmla="*/ 541762 h 543171"/>
                <a:gd name="connsiteX2" fmla="*/ 275719 w 277128"/>
                <a:gd name="connsiteY2" fmla="*/ 9676 h 543171"/>
                <a:gd name="connsiteX3" fmla="*/ 9676 w 277128"/>
                <a:gd name="connsiteY3" fmla="*/ 275719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275719"/>
                  </a:moveTo>
                  <a:cubicBezTo>
                    <a:pt x="9676" y="422640"/>
                    <a:pt x="128796" y="541762"/>
                    <a:pt x="275719" y="541762"/>
                  </a:cubicBezTo>
                  <a:lnTo>
                    <a:pt x="275719" y="9676"/>
                  </a:lnTo>
                  <a:cubicBezTo>
                    <a:pt x="128796" y="9676"/>
                    <a:pt x="9676" y="128798"/>
                    <a:pt x="9676" y="275719"/>
                  </a:cubicBezTo>
                  <a:close/>
                </a:path>
              </a:pathLst>
            </a:custGeom>
            <a:solidFill>
              <a:srgbClr val="F1F2F2"/>
            </a:solidFill>
            <a:ln w="11085" cap="flat">
              <a:noFill/>
              <a:prstDash val="solid"/>
              <a:miter/>
            </a:ln>
          </p:spPr>
          <p:txBody>
            <a:bodyPr rtlCol="0" anchor="ctr"/>
            <a:lstStyle/>
            <a:p>
              <a:endParaRPr lang="en-US" dirty="0">
                <a:latin typeface="IBM Plex Sans" panose="020B0503050203000203" pitchFamily="34" charset="77"/>
              </a:endParaRPr>
            </a:p>
          </p:txBody>
        </p:sp>
        <p:sp>
          <p:nvSpPr>
            <p:cNvPr id="67" name="Freeform: Shape 81">
              <a:extLst>
                <a:ext uri="{FF2B5EF4-FFF2-40B4-BE49-F238E27FC236}">
                  <a16:creationId xmlns:a16="http://schemas.microsoft.com/office/drawing/2014/main" id="{FDADEA6C-955D-084A-B406-3D9A2015363F}"/>
                </a:ext>
              </a:extLst>
            </p:cNvPr>
            <p:cNvSpPr/>
            <p:nvPr/>
          </p:nvSpPr>
          <p:spPr>
            <a:xfrm>
              <a:off x="4562324" y="345049"/>
              <a:ext cx="277128" cy="543171"/>
            </a:xfrm>
            <a:custGeom>
              <a:avLst/>
              <a:gdLst>
                <a:gd name="connsiteX0" fmla="*/ 9676 w 277128"/>
                <a:gd name="connsiteY0" fmla="*/ 9676 h 543171"/>
                <a:gd name="connsiteX1" fmla="*/ 9676 w 277128"/>
                <a:gd name="connsiteY1" fmla="*/ 541762 h 543171"/>
                <a:gd name="connsiteX2" fmla="*/ 275719 w 277128"/>
                <a:gd name="connsiteY2" fmla="*/ 275719 h 543171"/>
                <a:gd name="connsiteX3" fmla="*/ 9676 w 277128"/>
                <a:gd name="connsiteY3" fmla="*/ 9676 h 543171"/>
              </a:gdLst>
              <a:ahLst/>
              <a:cxnLst>
                <a:cxn ang="0">
                  <a:pos x="connsiteX0" y="connsiteY0"/>
                </a:cxn>
                <a:cxn ang="0">
                  <a:pos x="connsiteX1" y="connsiteY1"/>
                </a:cxn>
                <a:cxn ang="0">
                  <a:pos x="connsiteX2" y="connsiteY2"/>
                </a:cxn>
                <a:cxn ang="0">
                  <a:pos x="connsiteX3" y="connsiteY3"/>
                </a:cxn>
              </a:cxnLst>
              <a:rect l="l" t="t" r="r" b="b"/>
              <a:pathLst>
                <a:path w="277128" h="543171">
                  <a:moveTo>
                    <a:pt x="9676" y="9676"/>
                  </a:moveTo>
                  <a:lnTo>
                    <a:pt x="9676" y="541762"/>
                  </a:lnTo>
                  <a:cubicBezTo>
                    <a:pt x="156598" y="541762"/>
                    <a:pt x="275719" y="422640"/>
                    <a:pt x="275719" y="275719"/>
                  </a:cubicBezTo>
                  <a:cubicBezTo>
                    <a:pt x="275719" y="128798"/>
                    <a:pt x="156598" y="9676"/>
                    <a:pt x="9676" y="9676"/>
                  </a:cubicBezTo>
                  <a:close/>
                </a:path>
              </a:pathLst>
            </a:custGeom>
            <a:solidFill>
              <a:srgbClr val="F9F9F9"/>
            </a:solidFill>
            <a:ln w="11085" cap="flat">
              <a:noFill/>
              <a:prstDash val="solid"/>
              <a:miter/>
            </a:ln>
          </p:spPr>
          <p:txBody>
            <a:bodyPr rtlCol="0" anchor="ctr"/>
            <a:lstStyle/>
            <a:p>
              <a:endParaRPr lang="en-US" dirty="0">
                <a:latin typeface="IBM Plex Sans" panose="020B0503050203000203" pitchFamily="34" charset="77"/>
              </a:endParaRPr>
            </a:p>
          </p:txBody>
        </p:sp>
      </p:grpSp>
      <p:pic>
        <p:nvPicPr>
          <p:cNvPr id="7" name="Picture 6" descr="A close up of a sign&#10;&#10;Description automatically generated">
            <a:extLst>
              <a:ext uri="{FF2B5EF4-FFF2-40B4-BE49-F238E27FC236}">
                <a16:creationId xmlns:a16="http://schemas.microsoft.com/office/drawing/2014/main" id="{0749A85D-110F-4723-97B9-5088EB16C4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1618" y="6282649"/>
            <a:ext cx="502842" cy="618882"/>
          </a:xfrm>
          <a:prstGeom prst="rect">
            <a:avLst/>
          </a:prstGeom>
        </p:spPr>
      </p:pic>
      <p:pic>
        <p:nvPicPr>
          <p:cNvPr id="11" name="Picture 10" descr="A close up of a logo&#10;&#10;Description automatically generated">
            <a:extLst>
              <a:ext uri="{FF2B5EF4-FFF2-40B4-BE49-F238E27FC236}">
                <a16:creationId xmlns:a16="http://schemas.microsoft.com/office/drawing/2014/main" id="{88A41593-61D5-4643-B740-8C00FA75989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8697" y="6228194"/>
            <a:ext cx="1386628" cy="551701"/>
          </a:xfrm>
          <a:prstGeom prst="rect">
            <a:avLst/>
          </a:prstGeom>
        </p:spPr>
      </p:pic>
      <p:pic>
        <p:nvPicPr>
          <p:cNvPr id="1026" name="Picture 2" descr="Image result for jfrog artifactory">
            <a:hlinkClick r:id="rId10"/>
            <a:extLst>
              <a:ext uri="{FF2B5EF4-FFF2-40B4-BE49-F238E27FC236}">
                <a16:creationId xmlns:a16="http://schemas.microsoft.com/office/drawing/2014/main" id="{F73A84BA-CCF4-4E15-BFFE-86E1D5BE758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08561" y="6311606"/>
            <a:ext cx="444030" cy="44403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5E376550-9C95-4F45-9C2C-9EBAFACA44B1}"/>
              </a:ext>
            </a:extLst>
          </p:cNvPr>
          <p:cNvPicPr>
            <a:picLocks noChangeAspect="1"/>
          </p:cNvPicPr>
          <p:nvPr/>
        </p:nvPicPr>
        <p:blipFill rotWithShape="1">
          <a:blip r:embed="rId12"/>
          <a:srcRect l="49446" t="28841" r="47212" b="66812"/>
          <a:stretch/>
        </p:blipFill>
        <p:spPr>
          <a:xfrm>
            <a:off x="2588814" y="6368863"/>
            <a:ext cx="424775" cy="299810"/>
          </a:xfrm>
          <a:prstGeom prst="rect">
            <a:avLst/>
          </a:prstGeom>
        </p:spPr>
      </p:pic>
      <p:pic>
        <p:nvPicPr>
          <p:cNvPr id="14" name="Picture 13">
            <a:extLst>
              <a:ext uri="{FF2B5EF4-FFF2-40B4-BE49-F238E27FC236}">
                <a16:creationId xmlns:a16="http://schemas.microsoft.com/office/drawing/2014/main" id="{692CC558-0D75-4DBB-8A2C-942C297BCB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574576" y="6273145"/>
            <a:ext cx="868679" cy="482117"/>
          </a:xfrm>
          <a:prstGeom prst="rect">
            <a:avLst/>
          </a:prstGeom>
        </p:spPr>
      </p:pic>
    </p:spTree>
    <p:extLst>
      <p:ext uri="{BB962C8B-B14F-4D97-AF65-F5344CB8AC3E}">
        <p14:creationId xmlns:p14="http://schemas.microsoft.com/office/powerpoint/2010/main" val="202840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animEffect transition="in" filter="fade">
                                      <p:cBhvr>
                                        <p:cTn id="15" dur="500"/>
                                        <p:tgtEl>
                                          <p:spTgt spid="5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p:cTn id="19" dur="500" fill="hold"/>
                                        <p:tgtEl>
                                          <p:spTgt spid="53"/>
                                        </p:tgtEl>
                                        <p:attrNameLst>
                                          <p:attrName>ppt_w</p:attrName>
                                        </p:attrNameLst>
                                      </p:cBhvr>
                                      <p:tavLst>
                                        <p:tav tm="0">
                                          <p:val>
                                            <p:fltVal val="0"/>
                                          </p:val>
                                        </p:tav>
                                        <p:tav tm="100000">
                                          <p:val>
                                            <p:strVal val="#ppt_w"/>
                                          </p:val>
                                        </p:tav>
                                      </p:tavLst>
                                    </p:anim>
                                    <p:anim calcmode="lin" valueType="num">
                                      <p:cBhvr>
                                        <p:cTn id="20" dur="500" fill="hold"/>
                                        <p:tgtEl>
                                          <p:spTgt spid="53"/>
                                        </p:tgtEl>
                                        <p:attrNameLst>
                                          <p:attrName>ppt_h</p:attrName>
                                        </p:attrNameLst>
                                      </p:cBhvr>
                                      <p:tavLst>
                                        <p:tav tm="0">
                                          <p:val>
                                            <p:fltVal val="0"/>
                                          </p:val>
                                        </p:tav>
                                        <p:tav tm="100000">
                                          <p:val>
                                            <p:strVal val="#ppt_h"/>
                                          </p:val>
                                        </p:tav>
                                      </p:tavLst>
                                    </p:anim>
                                    <p:animEffect transition="in" filter="fade">
                                      <p:cBhvr>
                                        <p:cTn id="21" dur="500"/>
                                        <p:tgtEl>
                                          <p:spTgt spid="5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62"/>
                                        </p:tgtEl>
                                        <p:attrNameLst>
                                          <p:attrName>style.visibility</p:attrName>
                                        </p:attrNameLst>
                                      </p:cBhvr>
                                      <p:to>
                                        <p:strVal val="visible"/>
                                      </p:to>
                                    </p:set>
                                    <p:anim calcmode="lin" valueType="num">
                                      <p:cBhvr>
                                        <p:cTn id="25" dur="500" fill="hold"/>
                                        <p:tgtEl>
                                          <p:spTgt spid="62"/>
                                        </p:tgtEl>
                                        <p:attrNameLst>
                                          <p:attrName>ppt_w</p:attrName>
                                        </p:attrNameLst>
                                      </p:cBhvr>
                                      <p:tavLst>
                                        <p:tav tm="0">
                                          <p:val>
                                            <p:fltVal val="0"/>
                                          </p:val>
                                        </p:tav>
                                        <p:tav tm="100000">
                                          <p:val>
                                            <p:strVal val="#ppt_w"/>
                                          </p:val>
                                        </p:tav>
                                      </p:tavLst>
                                    </p:anim>
                                    <p:anim calcmode="lin" valueType="num">
                                      <p:cBhvr>
                                        <p:cTn id="26" dur="500" fill="hold"/>
                                        <p:tgtEl>
                                          <p:spTgt spid="62"/>
                                        </p:tgtEl>
                                        <p:attrNameLst>
                                          <p:attrName>ppt_h</p:attrName>
                                        </p:attrNameLst>
                                      </p:cBhvr>
                                      <p:tavLst>
                                        <p:tav tm="0">
                                          <p:val>
                                            <p:fltVal val="0"/>
                                          </p:val>
                                        </p:tav>
                                        <p:tav tm="100000">
                                          <p:val>
                                            <p:strVal val="#ppt_h"/>
                                          </p:val>
                                        </p:tav>
                                      </p:tavLst>
                                    </p:anim>
                                    <p:animEffect transition="in" filter="fade">
                                      <p:cBhvr>
                                        <p:cTn id="27" dur="500"/>
                                        <p:tgtEl>
                                          <p:spTgt spid="62"/>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animEffect transition="in" filter="fade">
                                      <p:cBhvr>
                                        <p:cTn id="33"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2" grpId="0" animBg="1"/>
      <p:bldP spid="53" grpId="0" animBg="1"/>
      <p:bldP spid="62" grpId="0" animBg="1"/>
      <p:bldP spid="5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22873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9F37FA-1B55-4787-80C8-B90CE3D76B4F}"/>
              </a:ext>
            </a:extLst>
          </p:cNvPr>
          <p:cNvSpPr/>
          <p:nvPr/>
        </p:nvSpPr>
        <p:spPr>
          <a:xfrm>
            <a:off x="9130249" y="6077667"/>
            <a:ext cx="3061751" cy="780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4" name="Rectangle 3">
            <a:extLst>
              <a:ext uri="{FF2B5EF4-FFF2-40B4-BE49-F238E27FC236}">
                <a16:creationId xmlns:a16="http://schemas.microsoft.com/office/drawing/2014/main" id="{7B461AA1-CBF7-4B81-8986-23156D719582}"/>
              </a:ext>
            </a:extLst>
          </p:cNvPr>
          <p:cNvSpPr/>
          <p:nvPr/>
        </p:nvSpPr>
        <p:spPr>
          <a:xfrm>
            <a:off x="7645211" y="6176963"/>
            <a:ext cx="4546789" cy="6810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7" name="Picture 6">
            <a:extLst>
              <a:ext uri="{FF2B5EF4-FFF2-40B4-BE49-F238E27FC236}">
                <a16:creationId xmlns:a16="http://schemas.microsoft.com/office/drawing/2014/main" id="{9CFE6ADE-F2A0-40F5-B7CA-446394D2634E}"/>
              </a:ext>
            </a:extLst>
          </p:cNvPr>
          <p:cNvPicPr>
            <a:picLocks noChangeAspect="1"/>
          </p:cNvPicPr>
          <p:nvPr/>
        </p:nvPicPr>
        <p:blipFill rotWithShape="1">
          <a:blip r:embed="rId3"/>
          <a:srcRect l="18805" t="19749" r="19565" b="15072"/>
          <a:stretch/>
        </p:blipFill>
        <p:spPr>
          <a:xfrm>
            <a:off x="0" y="1"/>
            <a:ext cx="12192001" cy="6857999"/>
          </a:xfrm>
          <a:prstGeom prst="rect">
            <a:avLst/>
          </a:prstGeom>
        </p:spPr>
      </p:pic>
      <p:grpSp>
        <p:nvGrpSpPr>
          <p:cNvPr id="8" name="Group 7">
            <a:extLst>
              <a:ext uri="{FF2B5EF4-FFF2-40B4-BE49-F238E27FC236}">
                <a16:creationId xmlns:a16="http://schemas.microsoft.com/office/drawing/2014/main" id="{097304D7-049A-43E1-90A5-FEF46530302E}"/>
              </a:ext>
            </a:extLst>
          </p:cNvPr>
          <p:cNvGrpSpPr/>
          <p:nvPr/>
        </p:nvGrpSpPr>
        <p:grpSpPr>
          <a:xfrm>
            <a:off x="3073773" y="166408"/>
            <a:ext cx="4297455" cy="2486025"/>
            <a:chOff x="3073773" y="166408"/>
            <a:chExt cx="4297455" cy="2486025"/>
          </a:xfrm>
        </p:grpSpPr>
        <p:sp>
          <p:nvSpPr>
            <p:cNvPr id="6" name="Rectangle 5">
              <a:extLst>
                <a:ext uri="{FF2B5EF4-FFF2-40B4-BE49-F238E27FC236}">
                  <a16:creationId xmlns:a16="http://schemas.microsoft.com/office/drawing/2014/main" id="{22758D90-04BB-46AA-8787-3F6D7DB6ED6B}"/>
                </a:ext>
              </a:extLst>
            </p:cNvPr>
            <p:cNvSpPr/>
            <p:nvPr/>
          </p:nvSpPr>
          <p:spPr bwMode="auto">
            <a:xfrm>
              <a:off x="3073773" y="166408"/>
              <a:ext cx="4297455" cy="2486025"/>
            </a:xfrm>
            <a:prstGeom prst="rect">
              <a:avLst/>
            </a:prstGeom>
            <a:noFill/>
            <a:ln w="50800" cap="flat" cmpd="sng" algn="ctr">
              <a:solidFill>
                <a:schemeClr val="accent5"/>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pPr>
              <a:endParaRPr kumimoji="0" lang="en-US" sz="12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096747FE-7BFF-4124-A3A6-E416A69064BD}"/>
                </a:ext>
              </a:extLst>
            </p:cNvPr>
            <p:cNvSpPr txBox="1"/>
            <p:nvPr/>
          </p:nvSpPr>
          <p:spPr>
            <a:xfrm>
              <a:off x="4717675" y="201542"/>
              <a:ext cx="1299883" cy="353943"/>
            </a:xfrm>
            <a:prstGeom prst="rect">
              <a:avLst/>
            </a:prstGeom>
            <a:solidFill>
              <a:schemeClr val="tx2">
                <a:lumMod val="75000"/>
              </a:schemeClr>
            </a:solidFill>
          </p:spPr>
          <p:txBody>
            <a:bodyPr wrap="square" rtlCol="0">
              <a:spAutoFit/>
            </a:bodyPr>
            <a:lstStyle/>
            <a:p>
              <a:r>
                <a:rPr lang="en-US" dirty="0">
                  <a:solidFill>
                    <a:schemeClr val="bg1"/>
                  </a:solidFill>
                </a:rPr>
                <a:t>CI Phase </a:t>
              </a:r>
            </a:p>
          </p:txBody>
        </p:sp>
      </p:grpSp>
    </p:spTree>
    <p:extLst>
      <p:ext uri="{BB962C8B-B14F-4D97-AF65-F5344CB8AC3E}">
        <p14:creationId xmlns:p14="http://schemas.microsoft.com/office/powerpoint/2010/main" val="92063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52C-F219-4F7E-A693-73E1F7276760}"/>
              </a:ext>
            </a:extLst>
          </p:cNvPr>
          <p:cNvSpPr>
            <a:spLocks noGrp="1"/>
          </p:cNvSpPr>
          <p:nvPr>
            <p:ph type="title"/>
          </p:nvPr>
        </p:nvSpPr>
        <p:spPr>
          <a:xfrm>
            <a:off x="838200" y="365125"/>
            <a:ext cx="10515600" cy="1325563"/>
          </a:xfrm>
        </p:spPr>
        <p:txBody>
          <a:bodyPr/>
          <a:lstStyle/>
          <a:p>
            <a:endParaRPr lang="en-US"/>
          </a:p>
        </p:txBody>
      </p:sp>
      <p:pic>
        <p:nvPicPr>
          <p:cNvPr id="6" name="Content Placeholder 5">
            <a:extLst>
              <a:ext uri="{FF2B5EF4-FFF2-40B4-BE49-F238E27FC236}">
                <a16:creationId xmlns:a16="http://schemas.microsoft.com/office/drawing/2014/main" id="{A67AF54E-0475-4E7A-A26A-606FD7D5E09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0" y="2984787"/>
            <a:ext cx="3048000" cy="2033016"/>
          </a:xfrm>
        </p:spPr>
      </p:pic>
      <p:pic>
        <p:nvPicPr>
          <p:cNvPr id="4" name="Picture 3">
            <a:extLst>
              <a:ext uri="{FF2B5EF4-FFF2-40B4-BE49-F238E27FC236}">
                <a16:creationId xmlns:a16="http://schemas.microsoft.com/office/drawing/2014/main" id="{6CBFB41F-9A2E-4045-814B-208CBA84DC96}"/>
              </a:ext>
            </a:extLst>
          </p:cNvPr>
          <p:cNvPicPr>
            <a:picLocks noChangeAspect="1"/>
          </p:cNvPicPr>
          <p:nvPr/>
        </p:nvPicPr>
        <p:blipFill rotWithShape="1">
          <a:blip r:embed="rId3"/>
          <a:srcRect l="7576" r="7803" b="22963"/>
          <a:stretch/>
        </p:blipFill>
        <p:spPr>
          <a:xfrm>
            <a:off x="0" y="1"/>
            <a:ext cx="12192840" cy="6096000"/>
          </a:xfrm>
          <a:prstGeom prst="rect">
            <a:avLst/>
          </a:prstGeom>
        </p:spPr>
      </p:pic>
      <p:sp>
        <p:nvSpPr>
          <p:cNvPr id="5" name="Rectangle 4">
            <a:extLst>
              <a:ext uri="{FF2B5EF4-FFF2-40B4-BE49-F238E27FC236}">
                <a16:creationId xmlns:a16="http://schemas.microsoft.com/office/drawing/2014/main" id="{0D04DCD1-D843-410C-8DC8-5111A7A1C31D}"/>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7" name="Rectangle 6">
            <a:extLst>
              <a:ext uri="{FF2B5EF4-FFF2-40B4-BE49-F238E27FC236}">
                <a16:creationId xmlns:a16="http://schemas.microsoft.com/office/drawing/2014/main" id="{2936C2D4-2053-4417-B4F4-9433F04612E3}"/>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1236756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12FD28-63B0-45CD-B9C0-109C0DA64AC1}"/>
              </a:ext>
            </a:extLst>
          </p:cNvPr>
          <p:cNvPicPr>
            <a:picLocks noChangeAspect="1"/>
          </p:cNvPicPr>
          <p:nvPr/>
        </p:nvPicPr>
        <p:blipFill rotWithShape="1">
          <a:blip r:embed="rId3"/>
          <a:srcRect l="7500" r="7578" b="23056"/>
          <a:stretch/>
        </p:blipFill>
        <p:spPr>
          <a:xfrm>
            <a:off x="1" y="1"/>
            <a:ext cx="12191999" cy="6096000"/>
          </a:xfrm>
          <a:prstGeom prst="rect">
            <a:avLst/>
          </a:prstGeom>
        </p:spPr>
      </p:pic>
      <p:sp>
        <p:nvSpPr>
          <p:cNvPr id="2" name="Rectangle 1">
            <a:extLst>
              <a:ext uri="{FF2B5EF4-FFF2-40B4-BE49-F238E27FC236}">
                <a16:creationId xmlns:a16="http://schemas.microsoft.com/office/drawing/2014/main" id="{8E0A7120-5C25-4AA1-921D-A1F25D5BB978}"/>
              </a:ext>
            </a:extLst>
          </p:cNvPr>
          <p:cNvSpPr/>
          <p:nvPr/>
        </p:nvSpPr>
        <p:spPr>
          <a:xfrm>
            <a:off x="421640" y="1236136"/>
            <a:ext cx="11567161" cy="472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buFont typeface="Arial" panose="020B0604020202020204" pitchFamily="34" charset="0"/>
              <a:buChar char="•"/>
            </a:pPr>
            <a:r>
              <a:rPr lang="en-US" sz="3733" dirty="0">
                <a:solidFill>
                  <a:schemeClr val="bg1"/>
                </a:solidFill>
                <a:latin typeface="inherit"/>
              </a:rPr>
              <a:t> Git manages code projects in </a:t>
            </a:r>
            <a:r>
              <a:rPr lang="en-US" sz="3733" b="1" i="1" u="sng" dirty="0">
                <a:solidFill>
                  <a:schemeClr val="bg1"/>
                </a:solidFill>
                <a:latin typeface="inherit"/>
              </a:rPr>
              <a:t>repositories</a:t>
            </a:r>
          </a:p>
          <a:p>
            <a:pPr>
              <a:lnSpc>
                <a:spcPct val="150000"/>
              </a:lnSpc>
              <a:buFont typeface="Arial" panose="020B0604020202020204" pitchFamily="34" charset="0"/>
              <a:buChar char="•"/>
            </a:pPr>
            <a:r>
              <a:rPr lang="en-US" sz="3733" dirty="0">
                <a:solidFill>
                  <a:schemeClr val="bg1"/>
                </a:solidFill>
                <a:latin typeface="inherit"/>
              </a:rPr>
              <a:t> Developers </a:t>
            </a:r>
            <a:r>
              <a:rPr lang="en-US" sz="3733" b="1" i="1" u="sng" dirty="0">
                <a:solidFill>
                  <a:schemeClr val="bg1"/>
                </a:solidFill>
                <a:latin typeface="inherit"/>
              </a:rPr>
              <a:t>clone</a:t>
            </a:r>
            <a:r>
              <a:rPr lang="en-US" sz="3733" dirty="0">
                <a:solidFill>
                  <a:schemeClr val="bg1"/>
                </a:solidFill>
                <a:latin typeface="inherit"/>
              </a:rPr>
              <a:t> repo(s) to their local PC to work </a:t>
            </a:r>
          </a:p>
          <a:p>
            <a:pPr>
              <a:lnSpc>
                <a:spcPct val="150000"/>
              </a:lnSpc>
              <a:buFont typeface="Arial" panose="020B0604020202020204" pitchFamily="34" charset="0"/>
              <a:buChar char="•"/>
            </a:pPr>
            <a:r>
              <a:rPr lang="en-US" sz="3733" dirty="0">
                <a:solidFill>
                  <a:schemeClr val="bg1"/>
                </a:solidFill>
                <a:latin typeface="inherit"/>
              </a:rPr>
              <a:t> Git preserves/versions the state of a repo using </a:t>
            </a:r>
            <a:r>
              <a:rPr lang="en-US" sz="3733" b="1" u="sng" dirty="0">
                <a:solidFill>
                  <a:schemeClr val="bg1"/>
                </a:solidFill>
                <a:latin typeface="inherit"/>
              </a:rPr>
              <a:t>commits</a:t>
            </a:r>
          </a:p>
          <a:p>
            <a:pPr>
              <a:lnSpc>
                <a:spcPct val="150000"/>
              </a:lnSpc>
              <a:buFont typeface="Arial" panose="020B0604020202020204" pitchFamily="34" charset="0"/>
              <a:buChar char="•"/>
            </a:pPr>
            <a:r>
              <a:rPr lang="en-US" sz="3733" dirty="0">
                <a:solidFill>
                  <a:schemeClr val="bg1"/>
                </a:solidFill>
                <a:latin typeface="inherit"/>
              </a:rPr>
              <a:t> A </a:t>
            </a:r>
            <a:r>
              <a:rPr lang="en-US" sz="3733" b="1" i="1" u="sng" dirty="0">
                <a:solidFill>
                  <a:schemeClr val="bg1"/>
                </a:solidFill>
                <a:latin typeface="inherit"/>
              </a:rPr>
              <a:t>branch</a:t>
            </a:r>
            <a:r>
              <a:rPr lang="en-US" sz="3733" dirty="0">
                <a:solidFill>
                  <a:schemeClr val="bg1"/>
                </a:solidFill>
                <a:latin typeface="inherit"/>
              </a:rPr>
              <a:t> allows developers to work in isolation</a:t>
            </a:r>
          </a:p>
        </p:txBody>
      </p:sp>
      <p:sp>
        <p:nvSpPr>
          <p:cNvPr id="3" name="Rectangle 2">
            <a:extLst>
              <a:ext uri="{FF2B5EF4-FFF2-40B4-BE49-F238E27FC236}">
                <a16:creationId xmlns:a16="http://schemas.microsoft.com/office/drawing/2014/main" id="{C79DF4E4-3689-4224-B52F-8C939B89C02F}"/>
              </a:ext>
            </a:extLst>
          </p:cNvPr>
          <p:cNvSpPr/>
          <p:nvPr/>
        </p:nvSpPr>
        <p:spPr>
          <a:xfrm>
            <a:off x="3784600" y="3987800"/>
            <a:ext cx="4572000" cy="651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7" name="Rectangle 6">
            <a:extLst>
              <a:ext uri="{FF2B5EF4-FFF2-40B4-BE49-F238E27FC236}">
                <a16:creationId xmlns:a16="http://schemas.microsoft.com/office/drawing/2014/main" id="{E1298FFF-889D-4DFF-AF18-5087431E1EA3}"/>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6" name="Rectangle 5">
            <a:extLst>
              <a:ext uri="{FF2B5EF4-FFF2-40B4-BE49-F238E27FC236}">
                <a16:creationId xmlns:a16="http://schemas.microsoft.com/office/drawing/2014/main" id="{1E064F98-D52E-4FE1-8477-D2C8307F35CC}"/>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Tree>
    <p:extLst>
      <p:ext uri="{BB962C8B-B14F-4D97-AF65-F5344CB8AC3E}">
        <p14:creationId xmlns:p14="http://schemas.microsoft.com/office/powerpoint/2010/main" val="3286707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A7120-5C25-4AA1-921D-A1F25D5BB978}"/>
              </a:ext>
            </a:extLst>
          </p:cNvPr>
          <p:cNvSpPr/>
          <p:nvPr/>
        </p:nvSpPr>
        <p:spPr>
          <a:xfrm>
            <a:off x="6095999" y="1459684"/>
            <a:ext cx="5892801" cy="43393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3733" dirty="0">
              <a:solidFill>
                <a:schemeClr val="bg1"/>
              </a:solidFill>
              <a:latin typeface="inherit"/>
            </a:endParaRPr>
          </a:p>
        </p:txBody>
      </p:sp>
      <p:sp>
        <p:nvSpPr>
          <p:cNvPr id="3" name="Rectangle 2">
            <a:extLst>
              <a:ext uri="{FF2B5EF4-FFF2-40B4-BE49-F238E27FC236}">
                <a16:creationId xmlns:a16="http://schemas.microsoft.com/office/drawing/2014/main" id="{C79DF4E4-3689-4224-B52F-8C939B89C02F}"/>
              </a:ext>
            </a:extLst>
          </p:cNvPr>
          <p:cNvSpPr/>
          <p:nvPr/>
        </p:nvSpPr>
        <p:spPr>
          <a:xfrm>
            <a:off x="3784600" y="3987800"/>
            <a:ext cx="4572000" cy="651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7" name="Rectangle 6">
            <a:extLst>
              <a:ext uri="{FF2B5EF4-FFF2-40B4-BE49-F238E27FC236}">
                <a16:creationId xmlns:a16="http://schemas.microsoft.com/office/drawing/2014/main" id="{E1298FFF-889D-4DFF-AF18-5087431E1EA3}"/>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6" name="Rectangle 5">
            <a:extLst>
              <a:ext uri="{FF2B5EF4-FFF2-40B4-BE49-F238E27FC236}">
                <a16:creationId xmlns:a16="http://schemas.microsoft.com/office/drawing/2014/main" id="{1E064F98-D52E-4FE1-8477-D2C8307F35CC}"/>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5" name="Graphic 4">
            <a:extLst>
              <a:ext uri="{FF2B5EF4-FFF2-40B4-BE49-F238E27FC236}">
                <a16:creationId xmlns:a16="http://schemas.microsoft.com/office/drawing/2014/main" id="{140C663D-0ACB-4DDB-9EA2-2B2F1096E41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1740"/>
          <a:stretch/>
        </p:blipFill>
        <p:spPr>
          <a:xfrm>
            <a:off x="6253241" y="1847824"/>
            <a:ext cx="5735559" cy="2987145"/>
          </a:xfrm>
          <a:prstGeom prst="rect">
            <a:avLst/>
          </a:prstGeom>
        </p:spPr>
      </p:pic>
      <p:pic>
        <p:nvPicPr>
          <p:cNvPr id="8" name="Picture 7">
            <a:extLst>
              <a:ext uri="{FF2B5EF4-FFF2-40B4-BE49-F238E27FC236}">
                <a16:creationId xmlns:a16="http://schemas.microsoft.com/office/drawing/2014/main" id="{BA23F35C-03AD-4215-8CF3-A1A7C343B0FC}"/>
              </a:ext>
            </a:extLst>
          </p:cNvPr>
          <p:cNvPicPr>
            <a:picLocks noChangeAspect="1"/>
          </p:cNvPicPr>
          <p:nvPr/>
        </p:nvPicPr>
        <p:blipFill rotWithShape="1">
          <a:blip r:embed="rId5"/>
          <a:srcRect l="81826" r="7578" b="82529"/>
          <a:stretch/>
        </p:blipFill>
        <p:spPr>
          <a:xfrm>
            <a:off x="10670796" y="2"/>
            <a:ext cx="1521204" cy="1384182"/>
          </a:xfrm>
          <a:prstGeom prst="rect">
            <a:avLst/>
          </a:prstGeom>
        </p:spPr>
      </p:pic>
      <p:sp>
        <p:nvSpPr>
          <p:cNvPr id="9" name="Title 1">
            <a:extLst>
              <a:ext uri="{FF2B5EF4-FFF2-40B4-BE49-F238E27FC236}">
                <a16:creationId xmlns:a16="http://schemas.microsoft.com/office/drawing/2014/main" id="{B7623F44-D5B2-49F7-B7B1-E9D54028B02F}"/>
              </a:ext>
            </a:extLst>
          </p:cNvPr>
          <p:cNvSpPr>
            <a:spLocks noGrp="1"/>
          </p:cNvSpPr>
          <p:nvPr>
            <p:ph type="title"/>
          </p:nvPr>
        </p:nvSpPr>
        <p:spPr>
          <a:xfrm>
            <a:off x="-1" y="0"/>
            <a:ext cx="6937695" cy="780739"/>
          </a:xfrm>
          <a:solidFill>
            <a:schemeClr val="tx1"/>
          </a:solidFill>
        </p:spPr>
        <p:txBody>
          <a:bodyPr>
            <a:normAutofit/>
          </a:bodyPr>
          <a:lstStyle/>
          <a:p>
            <a:r>
              <a:rPr lang="en-US" sz="3200" dirty="0">
                <a:solidFill>
                  <a:schemeClr val="bg1"/>
                </a:solidFill>
              </a:rPr>
              <a:t>GIT – Clone, Pull, Commit and Push   </a:t>
            </a:r>
          </a:p>
        </p:txBody>
      </p:sp>
      <p:sp>
        <p:nvSpPr>
          <p:cNvPr id="10" name="Content Placeholder 2">
            <a:extLst>
              <a:ext uri="{FF2B5EF4-FFF2-40B4-BE49-F238E27FC236}">
                <a16:creationId xmlns:a16="http://schemas.microsoft.com/office/drawing/2014/main" id="{8AC2A906-A0A1-4389-A396-94EC30D08D20}"/>
              </a:ext>
            </a:extLst>
          </p:cNvPr>
          <p:cNvSpPr>
            <a:spLocks noGrp="1"/>
          </p:cNvSpPr>
          <p:nvPr>
            <p:ph idx="1"/>
          </p:nvPr>
        </p:nvSpPr>
        <p:spPr>
          <a:xfrm>
            <a:off x="0" y="1268932"/>
            <a:ext cx="5974231" cy="4842639"/>
          </a:xfrm>
          <a:solidFill>
            <a:schemeClr val="tx1"/>
          </a:solidFill>
        </p:spPr>
        <p:txBody>
          <a:bodyPr>
            <a:normAutofit/>
          </a:bodyPr>
          <a:lstStyle/>
          <a:p>
            <a:pPr marL="0" indent="0" algn="ctr">
              <a:buNone/>
            </a:pPr>
            <a:r>
              <a:rPr lang="en-US" sz="3200" dirty="0">
                <a:solidFill>
                  <a:schemeClr val="bg1"/>
                </a:solidFill>
              </a:rPr>
              <a:t> </a:t>
            </a:r>
          </a:p>
          <a:p>
            <a:pPr marL="365751" lvl="1"/>
            <a:r>
              <a:rPr lang="en-US" sz="2667" b="1" dirty="0">
                <a:solidFill>
                  <a:schemeClr val="bg1"/>
                </a:solidFill>
              </a:rPr>
              <a:t>Clone</a:t>
            </a:r>
            <a:r>
              <a:rPr lang="en-US" sz="2667" dirty="0">
                <a:solidFill>
                  <a:schemeClr val="bg1"/>
                </a:solidFill>
              </a:rPr>
              <a:t> - copies from one repo to another on USS Filesystem or a Developer PC</a:t>
            </a:r>
          </a:p>
          <a:p>
            <a:pPr marL="365751" lvl="1"/>
            <a:r>
              <a:rPr lang="en-US" sz="2667" b="1" dirty="0">
                <a:solidFill>
                  <a:schemeClr val="bg1"/>
                </a:solidFill>
              </a:rPr>
              <a:t>Pull</a:t>
            </a:r>
            <a:r>
              <a:rPr lang="en-US" sz="2667" dirty="0">
                <a:solidFill>
                  <a:schemeClr val="bg1"/>
                </a:solidFill>
              </a:rPr>
              <a:t>  - refreshes a cloned copy (faster)</a:t>
            </a:r>
          </a:p>
          <a:p>
            <a:pPr marL="365751" lvl="1"/>
            <a:r>
              <a:rPr lang="en-US" sz="2667" b="1" dirty="0">
                <a:solidFill>
                  <a:schemeClr val="bg1"/>
                </a:solidFill>
              </a:rPr>
              <a:t>Add</a:t>
            </a:r>
            <a:r>
              <a:rPr lang="en-US" sz="2667" dirty="0">
                <a:solidFill>
                  <a:schemeClr val="bg1"/>
                </a:solidFill>
              </a:rPr>
              <a:t> – lets you add new files to your local copy </a:t>
            </a:r>
          </a:p>
          <a:p>
            <a:pPr marL="365751" lvl="1"/>
            <a:r>
              <a:rPr lang="en-US" sz="2667" b="1" dirty="0">
                <a:solidFill>
                  <a:schemeClr val="bg1"/>
                </a:solidFill>
              </a:rPr>
              <a:t>Commit</a:t>
            </a:r>
            <a:r>
              <a:rPr lang="en-US" sz="2667" dirty="0">
                <a:solidFill>
                  <a:schemeClr val="bg1"/>
                </a:solidFill>
              </a:rPr>
              <a:t> – save your local changes</a:t>
            </a:r>
          </a:p>
          <a:p>
            <a:pPr marL="365751" lvl="1"/>
            <a:r>
              <a:rPr lang="en-US" sz="2667" b="1" dirty="0">
                <a:solidFill>
                  <a:schemeClr val="bg1"/>
                </a:solidFill>
              </a:rPr>
              <a:t>Push</a:t>
            </a:r>
            <a:r>
              <a:rPr lang="en-US" sz="2667" dirty="0">
                <a:solidFill>
                  <a:schemeClr val="bg1"/>
                </a:solidFill>
              </a:rPr>
              <a:t> – copies your local repo to the remote</a:t>
            </a:r>
            <a:endParaRPr lang="en-US" sz="3200" dirty="0">
              <a:solidFill>
                <a:schemeClr val="bg1"/>
              </a:solidFill>
            </a:endParaRPr>
          </a:p>
        </p:txBody>
      </p:sp>
    </p:spTree>
    <p:extLst>
      <p:ext uri="{BB962C8B-B14F-4D97-AF65-F5344CB8AC3E}">
        <p14:creationId xmlns:p14="http://schemas.microsoft.com/office/powerpoint/2010/main" val="1166691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AA1CA7-5446-4924-BC15-BF6C6293E559}"/>
              </a:ext>
            </a:extLst>
          </p:cNvPr>
          <p:cNvSpPr/>
          <p:nvPr/>
        </p:nvSpPr>
        <p:spPr>
          <a:xfrm>
            <a:off x="8002720" y="5799083"/>
            <a:ext cx="4189280"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sp>
        <p:nvSpPr>
          <p:cNvPr id="2" name="Title 1">
            <a:extLst>
              <a:ext uri="{FF2B5EF4-FFF2-40B4-BE49-F238E27FC236}">
                <a16:creationId xmlns:a16="http://schemas.microsoft.com/office/drawing/2014/main" id="{203CA00B-FF8C-46AA-9EC4-79BDF9F0FE45}"/>
              </a:ext>
            </a:extLst>
          </p:cNvPr>
          <p:cNvSpPr>
            <a:spLocks noGrp="1"/>
          </p:cNvSpPr>
          <p:nvPr>
            <p:ph type="title"/>
          </p:nvPr>
        </p:nvSpPr>
        <p:spPr>
          <a:xfrm>
            <a:off x="3968432" y="158413"/>
            <a:ext cx="3843947" cy="780739"/>
          </a:xfrm>
          <a:solidFill>
            <a:schemeClr val="tx1"/>
          </a:solidFill>
        </p:spPr>
        <p:txBody>
          <a:bodyPr>
            <a:normAutofit/>
          </a:bodyPr>
          <a:lstStyle/>
          <a:p>
            <a:r>
              <a:rPr lang="en-US" dirty="0">
                <a:solidFill>
                  <a:schemeClr val="bg1"/>
                </a:solidFill>
              </a:rPr>
              <a:t>Clone a COBOL repo on Z</a:t>
            </a:r>
          </a:p>
        </p:txBody>
      </p:sp>
      <p:sp>
        <p:nvSpPr>
          <p:cNvPr id="10" name="Rectangle 9">
            <a:extLst>
              <a:ext uri="{FF2B5EF4-FFF2-40B4-BE49-F238E27FC236}">
                <a16:creationId xmlns:a16="http://schemas.microsoft.com/office/drawing/2014/main" id="{D0A43FC9-A36E-4757-9D55-CACBD61A1A5F}"/>
              </a:ext>
            </a:extLst>
          </p:cNvPr>
          <p:cNvSpPr/>
          <p:nvPr/>
        </p:nvSpPr>
        <p:spPr>
          <a:xfrm>
            <a:off x="9130249" y="5799083"/>
            <a:ext cx="3061751" cy="1058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67"/>
          </a:p>
        </p:txBody>
      </p:sp>
      <p:pic>
        <p:nvPicPr>
          <p:cNvPr id="9" name="Picture 8">
            <a:extLst>
              <a:ext uri="{FF2B5EF4-FFF2-40B4-BE49-F238E27FC236}">
                <a16:creationId xmlns:a16="http://schemas.microsoft.com/office/drawing/2014/main" id="{D1ED0CDD-56D8-4600-AE9B-A02B7343FE26}"/>
              </a:ext>
            </a:extLst>
          </p:cNvPr>
          <p:cNvPicPr>
            <a:picLocks noChangeAspect="1"/>
          </p:cNvPicPr>
          <p:nvPr/>
        </p:nvPicPr>
        <p:blipFill rotWithShape="1">
          <a:blip r:embed="rId3"/>
          <a:srcRect t="18748" r="69651" b="40227"/>
          <a:stretch/>
        </p:blipFill>
        <p:spPr>
          <a:xfrm>
            <a:off x="910269" y="3038143"/>
            <a:ext cx="4245528" cy="3108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ABD5F624-FDAC-4FE3-AC9C-05634429B484}"/>
              </a:ext>
            </a:extLst>
          </p:cNvPr>
          <p:cNvPicPr>
            <a:picLocks noChangeAspect="1"/>
          </p:cNvPicPr>
          <p:nvPr/>
        </p:nvPicPr>
        <p:blipFill rotWithShape="1">
          <a:blip r:embed="rId4"/>
          <a:srcRect t="48937" r="36197" b="38540"/>
          <a:stretch/>
        </p:blipFill>
        <p:spPr>
          <a:xfrm>
            <a:off x="910270" y="1709170"/>
            <a:ext cx="9960273" cy="1058917"/>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4A54B6C3-49BF-4C6D-9054-565986593351}"/>
              </a:ext>
            </a:extLst>
          </p:cNvPr>
          <p:cNvSpPr/>
          <p:nvPr/>
        </p:nvSpPr>
        <p:spPr>
          <a:xfrm>
            <a:off x="3484074" y="1259890"/>
            <a:ext cx="4912044" cy="3430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67" dirty="0">
                <a:solidFill>
                  <a:srgbClr val="FFFF00"/>
                </a:solidFill>
              </a:rPr>
              <a:t>git clone   </a:t>
            </a:r>
            <a:r>
              <a:rPr lang="en-US" sz="2267" i="1" dirty="0">
                <a:solidFill>
                  <a:srgbClr val="FFFF00"/>
                </a:solidFill>
              </a:rPr>
              <a:t>your-repo=</a:t>
            </a:r>
            <a:r>
              <a:rPr lang="en-US" sz="2267" i="1" dirty="0" err="1">
                <a:solidFill>
                  <a:srgbClr val="FFFF00"/>
                </a:solidFill>
              </a:rPr>
              <a:t>url</a:t>
            </a:r>
            <a:endParaRPr lang="en-US" sz="2267" i="1" dirty="0">
              <a:solidFill>
                <a:srgbClr val="FFFF00"/>
              </a:solidFill>
            </a:endParaRPr>
          </a:p>
        </p:txBody>
      </p:sp>
      <p:pic>
        <p:nvPicPr>
          <p:cNvPr id="14" name="Picture 13">
            <a:extLst>
              <a:ext uri="{FF2B5EF4-FFF2-40B4-BE49-F238E27FC236}">
                <a16:creationId xmlns:a16="http://schemas.microsoft.com/office/drawing/2014/main" id="{35339C67-94FB-4C6D-9496-12C1AE588C3E}"/>
              </a:ext>
            </a:extLst>
          </p:cNvPr>
          <p:cNvPicPr>
            <a:picLocks noChangeAspect="1"/>
          </p:cNvPicPr>
          <p:nvPr/>
        </p:nvPicPr>
        <p:blipFill rotWithShape="1">
          <a:blip r:embed="rId5"/>
          <a:srcRect l="3534" t="1963" r="53835" b="29604"/>
          <a:stretch/>
        </p:blipFill>
        <p:spPr>
          <a:xfrm>
            <a:off x="6825118" y="3030446"/>
            <a:ext cx="4045425" cy="31164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48476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ASSAUTHORFOOTERSHOWNUM" val="0"/>
  <p:tag name="MMPROD_NEXTUNIQUEID" val="10012"/>
  <p:tag name="MMPROD_UIDATA" val="&lt;database version=&quot;9.0&quot;&gt;&lt;object type=&quot;1&quot; unique_id=&quot;10001&quot;&gt;&lt;object type=&quot;2&quot; unique_id=&quot;267135&quot;&gt;&lt;object type=&quot;3&quot; unique_id=&quot;267136&quot;&gt;&lt;property id=&quot;20148&quot; value=&quot;5&quot;/&gt;&lt;property id=&quot;20300&quot; value=&quot;Slide 1 - &amp;quot;Unit title (sentence case)&amp;quot;&quot;/&gt;&lt;property id=&quot;20307&quot; value=&quot;256&quot;/&gt;&lt;/object&gt;&lt;object type=&quot;3&quot; unique_id=&quot;267137&quot;&gt;&lt;property id=&quot;20148&quot; value=&quot;5&quot;/&gt;&lt;property id=&quot;20300&quot; value=&quot;Slide 2 - &amp;quot;Unit objectives&amp;quot;&quot;/&gt;&lt;property id=&quot;20307&quot; value=&quot;257&quot;/&gt;&lt;/object&gt;&lt;object type=&quot;3&quot; unique_id=&quot;267138&quot;&gt;&lt;property id=&quot;20148&quot; value=&quot;5&quot;/&gt;&lt;property id=&quot;20300&quot; value=&quot;Slide 4 - &amp;quot;Lesson/topic (optional)&amp;quot;&quot;/&gt;&lt;property id=&quot;20307&quot; value=&quot;258&quot;/&gt;&lt;/object&gt;&lt;object type=&quot;3&quot; unique_id=&quot;267142&quot;&gt;&lt;property id=&quot;20148&quot; value=&quot;5&quot;/&gt;&lt;property id=&quot;20300&quot; value=&quot;Slide 7 - &amp;quot;Unit summary&amp;quot;&quot;/&gt;&lt;property id=&quot;20307&quot; value=&quot;262&quot;/&gt;&lt;/object&gt;&lt;object type=&quot;3&quot; unique_id=&quot;267143&quot;&gt;&lt;property id=&quot;20148&quot; value=&quot;5&quot;/&gt;&lt;property id=&quot;20300&quot; value=&quot;Slide 8 - &amp;quot;Review questions&amp;quot;&quot;/&gt;&lt;property id=&quot;20307&quot; value=&quot;263&quot;/&gt;&lt;/object&gt;&lt;object type=&quot;3&quot; unique_id=&quot;267144&quot;&gt;&lt;property id=&quot;20148&quot; value=&quot;5&quot;/&gt;&lt;property id=&quot;20300&quot; value=&quot;Slide 9 - &amp;quot;Review answers&amp;quot;&quot;/&gt;&lt;property id=&quot;20307&quot; value=&quot;264&quot;/&gt;&lt;/object&gt;&lt;object type=&quot;3&quot; unique_id=&quot;267148&quot;&gt;&lt;property id=&quot;20148&quot; value=&quot;5&quot;/&gt;&lt;property id=&quot;20300&quot; value=&quot;Slide 11 - &amp;quot;Exercise introduction&amp;quot;&quot;/&gt;&lt;property id=&quot;20307&quot; value=&quot;268&quot;/&gt;&lt;/object&gt;&lt;object type=&quot;3&quot; unique_id=&quot;547028&quot;&gt;&lt;property id=&quot;20148&quot; value=&quot;5&quot;/&gt;&lt;property id=&quot;20300&quot; value=&quot;Slide 3 - &amp;quot;Lesson # Title of topic/lesson (sentence case)&amp;quot;&quot;/&gt;&lt;property id=&quot;20307&quot; value=&quot;297&quot;/&gt;&lt;/object&gt;&lt;object type=&quot;3&quot; unique_id=&quot;547029&quot;&gt;&lt;property id=&quot;20148&quot; value=&quot;5&quot;/&gt;&lt;property id=&quot;20300&quot; value=&quot;Slide 5 - &amp;quot;Sample (bulleted)&amp;quot;&quot;/&gt;&lt;property id=&quot;20307&quot; value=&quot;298&quot;/&gt;&lt;/object&gt;&lt;object type=&quot;3&quot; unique_id=&quot;547030&quot;&gt;&lt;property id=&quot;20148&quot; value=&quot;5&quot;/&gt;&lt;property id=&quot;20300&quot; value=&quot;Slide 6 - &amp;quot;Instructor demonstration&amp;quot;&quot;/&gt;&lt;property id=&quot;20307&quot; value=&quot;296&quot;/&gt;&lt;/object&gt;&lt;object type=&quot;3&quot; unique_id=&quot;547031&quot;&gt;&lt;property id=&quot;20148&quot; value=&quot;5&quot;/&gt;&lt;property id=&quot;20300&quot; value=&quot;Slide 12 - &amp;quot;Components: Lines and arrows&amp;quot;&quot;/&gt;&lt;property id=&quot;20307&quot; value=&quot;299&quot;/&gt;&lt;/object&gt;&lt;object type=&quot;3&quot; unique_id=&quot;547032&quot;&gt;&lt;property id=&quot;20148&quot; value=&quot;5&quot;/&gt;&lt;property id=&quot;20300&quot; value=&quot;Slide 13 - &amp;quot;Components: Annotation of figures&amp;quot;&quot;/&gt;&lt;property id=&quot;20307&quot; value=&quot;300&quot;/&gt;&lt;/object&gt;&lt;object type=&quot;3&quot; unique_id=&quot;547033&quot;&gt;&lt;property id=&quot;20148&quot; value=&quot;5&quot;/&gt;&lt;property id=&quot;20300&quot; value=&quot;Slide 14 - &amp;quot;Components: Table formats&amp;quot;&quot;/&gt;&lt;property id=&quot;20307&quot; value=&quot;301&quot;/&gt;&lt;/object&gt;&lt;object type=&quot;3&quot; unique_id=&quot;547034&quot;&gt;&lt;property id=&quot;20148&quot; value=&quot;5&quot;/&gt;&lt;property id=&quot;20300&quot; value=&quot;Slide 15 - &amp;quot;Components: Code backgrounds&amp;quot;&quot;/&gt;&lt;property id=&quot;20307&quot; value=&quot;302&quot;/&gt;&lt;/object&gt;&lt;object type=&quot;3&quot; unique_id=&quot;547035&quot;&gt;&lt;property id=&quot;20148&quot; value=&quot;5&quot;/&gt;&lt;property id=&quot;20300&quot; value=&quot;Slide 16&quot;/&gt;&lt;property id=&quot;20307&quot; value=&quot;303&quot;/&gt;&lt;/object&gt;&lt;object type=&quot;3&quot; unique_id=&quot;547037&quot;&gt;&lt;property id=&quot;20148&quot; value=&quot;5&quot;/&gt;&lt;property id=&quot;20300&quot; value=&quot;Slide 10 - &amp;quot;Exercise: Title of exercise&amp;quot;&quot;/&gt;&lt;property id=&quot;20307&quot; value=&quot;304&quot;/&gt;&lt;/object&gt;&lt;/object&gt;&lt;object type=&quot;8&quot; unique_id=&quot;267187&quot;&gt;&lt;/object&gt;&lt;/object&gt;&lt;/database&gt;"/>
  <p:tag name="SECTOMILLISECCONVERTED" val="1"/>
  <p:tag name="CLASSAUTHORTEMPNAME" val="Class Author widescreen"/>
  <p:tag name="CLASSAUTHORTEMPVER" val="11.3"/>
</p:tagLst>
</file>

<file path=ppt/tags/tag2.xml><?xml version="1.0" encoding="utf-8"?>
<p:tagLst xmlns:a="http://schemas.openxmlformats.org/drawingml/2006/main" xmlns:r="http://schemas.openxmlformats.org/officeDocument/2006/relationships" xmlns:p="http://schemas.openxmlformats.org/presentationml/2006/main">
  <p:tag name="CLASSAUTHORALTUSESLIDE" val="1"/>
</p:tagLst>
</file>

<file path=ppt/theme/_rels/theme3.xml.rels><?xml version="1.0" encoding="UTF-8" standalone="yes"?>
<Relationships xmlns="http://schemas.openxmlformats.org/package/2006/relationships"><Relationship Id="rId1" Type="http://schemas.openxmlformats.org/officeDocument/2006/relationships/image" Target="../media/image5.jpeg"/></Relationships>
</file>

<file path=ppt/theme/theme1.xml><?xml version="1.0" encoding="utf-8"?>
<a:theme xmlns:a="http://schemas.openxmlformats.org/drawingml/2006/main" name="CLFAug15wide">
  <a:themeElements>
    <a:clrScheme name="TechU 2019a">
      <a:dk1>
        <a:srgbClr val="000000"/>
      </a:dk1>
      <a:lt1>
        <a:srgbClr val="FFFFFF"/>
      </a:lt1>
      <a:dk2>
        <a:srgbClr val="1E439B"/>
      </a:dk2>
      <a:lt2>
        <a:srgbClr val="F2F4F8"/>
      </a:lt2>
      <a:accent1>
        <a:srgbClr val="7E50A0"/>
      </a:accent1>
      <a:accent2>
        <a:srgbClr val="3EBDAC"/>
      </a:accent2>
      <a:accent3>
        <a:srgbClr val="697077"/>
      </a:accent3>
      <a:accent4>
        <a:srgbClr val="B9BFC7"/>
      </a:accent4>
      <a:accent5>
        <a:srgbClr val="D41A69"/>
      </a:accent5>
      <a:accent6>
        <a:srgbClr val="FDFACC"/>
      </a:accent6>
      <a:hlink>
        <a:srgbClr val="1E439B"/>
      </a:hlink>
      <a:folHlink>
        <a:srgbClr val="1E439B"/>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rgbClr val="FDFDFD"/>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107763"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614363" rtl="0" eaLnBrk="1" fontAlgn="base" latinLnBrk="0" hangingPunct="1">
          <a:lnSpc>
            <a:spcPct val="100000"/>
          </a:lnSpc>
          <a:spcBef>
            <a:spcPct val="0"/>
          </a:spcBef>
          <a:spcAft>
            <a:spcPct val="0"/>
          </a:spcAft>
          <a:buClrTx/>
          <a:buSzTx/>
          <a:buFont typeface="Arial" panose="020B0604020202020204" pitchFamily="34" charset="0"/>
          <a:buNone/>
          <a:tabLst/>
          <a:defRPr kumimoji="0" lang="de-DE" sz="12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LD1WE_9.1 1">
        <a:dk1>
          <a:srgbClr val="000000"/>
        </a:dk1>
        <a:lt1>
          <a:srgbClr val="FFFFFF"/>
        </a:lt1>
        <a:dk2>
          <a:srgbClr val="000000"/>
        </a:dk2>
        <a:lt2>
          <a:srgbClr val="C0C0C0"/>
        </a:lt2>
        <a:accent1>
          <a:srgbClr val="008ABF"/>
        </a:accent1>
        <a:accent2>
          <a:srgbClr val="4D4D4D"/>
        </a:accent2>
        <a:accent3>
          <a:srgbClr val="FFFFFF"/>
        </a:accent3>
        <a:accent4>
          <a:srgbClr val="000000"/>
        </a:accent4>
        <a:accent5>
          <a:srgbClr val="BEC4FD"/>
        </a:accent5>
        <a:accent6>
          <a:srgbClr val="454545"/>
        </a:accent6>
        <a:hlink>
          <a:srgbClr val="1C7270"/>
        </a:hlink>
        <a:folHlink>
          <a:srgbClr val="9E640E"/>
        </a:folHlink>
      </a:clrScheme>
      <a:clrMap bg1="lt1" tx1="dk1" bg2="lt2" tx2="dk2" accent1="accent1" accent2="accent2" accent3="accent3" accent4="accent4" accent5="accent5" accent6="accent6" hlink="hlink" folHlink="folHlink"/>
    </a:extraClrScheme>
    <a:extraClrScheme>
      <a:clrScheme name="LD1WE_9.1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C0C0C0"/>
        </a:hlink>
        <a:folHlink>
          <a:srgbClr val="D18213"/>
        </a:folHlink>
      </a:clrScheme>
      <a:clrMap bg1="dk2" tx1="lt1" bg2="dk1" tx2="lt2" accent1="accent1" accent2="accent2" accent3="accent3" accent4="accent4" accent5="accent5" accent6="accent6" hlink="hlink" folHlink="folHlink"/>
    </a:extraClrScheme>
    <a:extraClrScheme>
      <a:clrScheme name="CommonLookAug15">
        <a:dk1>
          <a:srgbClr val="000000"/>
        </a:dk1>
        <a:lt1>
          <a:srgbClr val="FFFFFF"/>
        </a:lt1>
        <a:dk2>
          <a:srgbClr val="000000"/>
        </a:dk2>
        <a:lt2>
          <a:srgbClr val="F389AF"/>
        </a:lt2>
        <a:accent1>
          <a:srgbClr val="008ABF"/>
        </a:accent1>
        <a:accent2>
          <a:srgbClr val="8CC63F"/>
        </a:accent2>
        <a:accent3>
          <a:srgbClr val="FFCF01"/>
        </a:accent3>
        <a:accent4>
          <a:srgbClr val="B8471B"/>
        </a:accent4>
        <a:accent5>
          <a:srgbClr val="82D1F5"/>
        </a:accent5>
        <a:accent6>
          <a:srgbClr val="007670"/>
        </a:accent6>
        <a:hlink>
          <a:srgbClr val="00649D"/>
        </a:hlink>
        <a:folHlink>
          <a:srgbClr val="7F1C7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lassAuthor-wide.potx" id="{317B9BE2-5732-44F1-811C-5561011B5954}" vid="{C46B01EB-643E-43FB-B244-2C382CF58F0E}"/>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7889FB"/>
      </a:accent1>
      <a:accent2>
        <a:srgbClr val="4D4D4D"/>
      </a:accent2>
      <a:accent3>
        <a:srgbClr val="FFFFFF"/>
      </a:accent3>
      <a:accent4>
        <a:srgbClr val="000000"/>
      </a:accent4>
      <a:accent5>
        <a:srgbClr val="BEC4FD"/>
      </a:accent5>
      <a:accent6>
        <a:srgbClr val="454545"/>
      </a:accent6>
      <a:hlink>
        <a:srgbClr val="1C7270"/>
      </a:hlink>
      <a:folHlink>
        <a:srgbClr val="9E640E"/>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Grid.thmx</Template>
  <TotalTime>7905</TotalTime>
  <Words>3660</Words>
  <Application>Microsoft Office PowerPoint</Application>
  <PresentationFormat>Widescreen</PresentationFormat>
  <Paragraphs>431</Paragraphs>
  <Slides>40</Slides>
  <Notes>19</Notes>
  <HiddenSlides>9</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40</vt:i4>
      </vt:variant>
    </vt:vector>
  </HeadingPairs>
  <TitlesOfParts>
    <vt:vector size="59" baseType="lpstr">
      <vt:lpstr>Arial</vt:lpstr>
      <vt:lpstr>Arial Regular</vt:lpstr>
      <vt:lpstr>Calibri</vt:lpstr>
      <vt:lpstr>Calibri Light</vt:lpstr>
      <vt:lpstr>Consolas</vt:lpstr>
      <vt:lpstr>Courier New</vt:lpstr>
      <vt:lpstr>IBM Plex Mono</vt:lpstr>
      <vt:lpstr>IBM Plex Sans</vt:lpstr>
      <vt:lpstr>IBM Plex Sans Light</vt:lpstr>
      <vt:lpstr>inherit</vt:lpstr>
      <vt:lpstr>Lucida Grande</vt:lpstr>
      <vt:lpstr>Times New Roman</vt:lpstr>
      <vt:lpstr>Tw Cen MT</vt:lpstr>
      <vt:lpstr>Tw Cen MT Condensed</vt:lpstr>
      <vt:lpstr>Wingdings</vt:lpstr>
      <vt:lpstr>Wingdings 3</vt:lpstr>
      <vt:lpstr>CLFAug15wide</vt:lpstr>
      <vt:lpstr>Office Theme</vt:lpstr>
      <vt:lpstr>Integral</vt:lpstr>
      <vt:lpstr>z/OS DevOps  End-to-End Overview  </vt:lpstr>
      <vt:lpstr>Topics</vt:lpstr>
      <vt:lpstr>Z DevOps</vt:lpstr>
      <vt:lpstr>PowerPoint Presentation</vt:lpstr>
      <vt:lpstr>PowerPoint Presentation</vt:lpstr>
      <vt:lpstr>PowerPoint Presentation</vt:lpstr>
      <vt:lpstr>PowerPoint Presentation</vt:lpstr>
      <vt:lpstr>GIT – Clone, Pull, Commit and Push   </vt:lpstr>
      <vt:lpstr>Clone a COBOL repo on Z</vt:lpstr>
      <vt:lpstr>View the commit log</vt:lpstr>
      <vt:lpstr>PowerPoint Presentation</vt:lpstr>
      <vt:lpstr>PowerPoint Presentation</vt:lpstr>
      <vt:lpstr>PowerPoint Presentation</vt:lpstr>
      <vt:lpstr>PowerPoint Presentation</vt:lpstr>
      <vt:lpstr>DBB’s Intelligent Build</vt:lpstr>
      <vt:lpstr>PowerPoint Presentation</vt:lpstr>
      <vt:lpstr>DBB Java API Toolkit </vt:lpstr>
      <vt:lpstr>JCL vs Groovy+DBB APIs</vt:lpstr>
      <vt:lpstr>DBB Build Modes</vt:lpstr>
      <vt:lpstr>PowerPoint Presentation</vt:lpstr>
      <vt:lpstr>PowerPoint Presentation</vt:lpstr>
      <vt:lpstr>PowerPoint Presentation</vt:lpstr>
      <vt:lpstr>What is Groovy?</vt:lpstr>
      <vt:lpstr>PowerPoint Presentation</vt:lpstr>
      <vt:lpstr>JCL vs Groovy+DBB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CICS - Build, Package and Deploy Flow  </vt:lpstr>
      <vt:lpstr>PowerPoint Presentation</vt:lpstr>
      <vt:lpstr>PowerPoint Presentation</vt:lpstr>
      <vt:lpstr>PowerPoint Presentation</vt:lpstr>
      <vt:lpstr>Big Picture</vt:lpstr>
      <vt:lpstr>PowerPoint Presentation</vt:lpstr>
      <vt:lpstr>DevOps transformation journey with  IBM’s DevOps Acceleration Program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title</dc:title>
  <dc:creator>Microsoft Office User</dc:creator>
  <cp:lastModifiedBy>Nelson Lopez</cp:lastModifiedBy>
  <cp:revision>87</cp:revision>
  <dcterms:created xsi:type="dcterms:W3CDTF">2018-06-28T08:17:33Z</dcterms:created>
  <dcterms:modified xsi:type="dcterms:W3CDTF">2020-03-02T19:08:53Z</dcterms:modified>
</cp:coreProperties>
</file>